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2a1f34f7e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389ed45fd74e23"/>
  </p:sldMasterIdLst>
  <p:sldIdLst>
    <p:sldId xmlns:r="http://schemas.openxmlformats.org/officeDocument/2006/relationships" id="256" r:id="Rc2e7ecef4bdc474b"/>
    <p:sldId xmlns:r="http://schemas.openxmlformats.org/officeDocument/2006/relationships" id="257" r:id="Rf54b8a40b2a4490f"/>
    <p:sldId xmlns:r="http://schemas.openxmlformats.org/officeDocument/2006/relationships" id="258" r:id="R0eb76fcc565a42a4"/>
    <p:sldId xmlns:r="http://schemas.openxmlformats.org/officeDocument/2006/relationships" id="259" r:id="Ra4b06fc05a094b20"/>
    <p:sldId xmlns:r="http://schemas.openxmlformats.org/officeDocument/2006/relationships" id="260" r:id="Rdc3911bf4da644d1"/>
    <p:sldId xmlns:r="http://schemas.openxmlformats.org/officeDocument/2006/relationships" id="261" r:id="R0172d3a2899b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89ed45fd74e23" /><Relationship Type="http://schemas.openxmlformats.org/officeDocument/2006/relationships/slide" Target="/ppt/slides/slide1.xml" Id="Rc2e7ecef4bdc474b" /><Relationship Type="http://schemas.openxmlformats.org/officeDocument/2006/relationships/slide" Target="/ppt/slides/slide2.xml" Id="Rf54b8a40b2a4490f" /><Relationship Type="http://schemas.openxmlformats.org/officeDocument/2006/relationships/slide" Target="/ppt/slides/slide3.xml" Id="R0eb76fcc565a42a4" /><Relationship Type="http://schemas.openxmlformats.org/officeDocument/2006/relationships/slide" Target="/ppt/slides/slide4.xml" Id="Ra4b06fc05a094b20" /><Relationship Type="http://schemas.openxmlformats.org/officeDocument/2006/relationships/slide" Target="/ppt/slides/slide5.xml" Id="Rdc3911bf4da644d1" /><Relationship Type="http://schemas.openxmlformats.org/officeDocument/2006/relationships/slide" Target="/ppt/slides/slide6.xml" Id="R0172d3a2899b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f5ec022c4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bb23c4124cf2" /><Relationship Type="http://schemas.openxmlformats.org/officeDocument/2006/relationships/theme" Target="/ppt/slideMasters/theme/theme1.xml" Id="R1c9e68f7ff2442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a2bb23c412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322645fa8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3ed6a68fe4a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127083efa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318d0b20c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014484379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ff2953615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NILSEN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920 148 131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