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1caedf84234e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0e239c13df4e68"/>
  </p:sldMasterIdLst>
  <p:sldIdLst>
    <p:sldId xmlns:r="http://schemas.openxmlformats.org/officeDocument/2006/relationships" id="256" r:id="R3e073614e37c4e66"/>
    <p:sldId xmlns:r="http://schemas.openxmlformats.org/officeDocument/2006/relationships" id="257" r:id="Rde7015382e3243d5"/>
    <p:sldId xmlns:r="http://schemas.openxmlformats.org/officeDocument/2006/relationships" id="258" r:id="R47139993734a4a48"/>
    <p:sldId xmlns:r="http://schemas.openxmlformats.org/officeDocument/2006/relationships" id="259" r:id="R4c9b0429bdb047ca"/>
    <p:sldId xmlns:r="http://schemas.openxmlformats.org/officeDocument/2006/relationships" id="260" r:id="R633eab222c95493f"/>
    <p:sldId xmlns:r="http://schemas.openxmlformats.org/officeDocument/2006/relationships" id="261" r:id="R551e0c34a91e4df3"/>
    <p:sldId xmlns:r="http://schemas.openxmlformats.org/officeDocument/2006/relationships" id="262" r:id="R925ecc63ee4244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0e239c13df4e68" /><Relationship Type="http://schemas.openxmlformats.org/officeDocument/2006/relationships/slide" Target="/ppt/slides/slide1.xml" Id="R3e073614e37c4e66" /><Relationship Type="http://schemas.openxmlformats.org/officeDocument/2006/relationships/slide" Target="/ppt/slides/slide2.xml" Id="Rde7015382e3243d5" /><Relationship Type="http://schemas.openxmlformats.org/officeDocument/2006/relationships/slide" Target="/ppt/slides/slide3.xml" Id="R47139993734a4a48" /><Relationship Type="http://schemas.openxmlformats.org/officeDocument/2006/relationships/slide" Target="/ppt/slides/slide4.xml" Id="R4c9b0429bdb047ca" /><Relationship Type="http://schemas.openxmlformats.org/officeDocument/2006/relationships/slide" Target="/ppt/slides/slide5.xml" Id="R633eab222c95493f" /><Relationship Type="http://schemas.openxmlformats.org/officeDocument/2006/relationships/slide" Target="/ppt/slides/slide6.xml" Id="R551e0c34a91e4df3" /><Relationship Type="http://schemas.openxmlformats.org/officeDocument/2006/relationships/slide" Target="/ppt/slides/slide7.xml" Id="R925ecc63ee4244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5a6fdc715a41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da0794bf44733" /><Relationship Type="http://schemas.openxmlformats.org/officeDocument/2006/relationships/theme" Target="/ppt/slideMasters/theme/theme1.xml" Id="Rf77b9f0787154a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8da0794bf447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59e1f519c4b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9f664e7bd44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27419075d46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fa02cb9cf4f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3cbeb2ed446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f347a61fc40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b33b7e1c84a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REGNESTAV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REGNESTAV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3 224 800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1 735 492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1 475 172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2 294 539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8 760 883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MÆLAND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Solbråtanveien 74B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920 143 768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