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f7d9e2eec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210c0c5ca4629"/>
  </p:sldMasterIdLst>
  <p:sldIdLst>
    <p:sldId xmlns:r="http://schemas.openxmlformats.org/officeDocument/2006/relationships" id="256" r:id="Racc78011bd7c444f"/>
    <p:sldId xmlns:r="http://schemas.openxmlformats.org/officeDocument/2006/relationships" id="257" r:id="Rb6a11d66e1594a13"/>
    <p:sldId xmlns:r="http://schemas.openxmlformats.org/officeDocument/2006/relationships" id="258" r:id="Rfeccbb4e58ee4646"/>
    <p:sldId xmlns:r="http://schemas.openxmlformats.org/officeDocument/2006/relationships" id="259" r:id="R4fee6959e19e4709"/>
    <p:sldId xmlns:r="http://schemas.openxmlformats.org/officeDocument/2006/relationships" id="260" r:id="R459bc0c59adf4199"/>
    <p:sldId xmlns:r="http://schemas.openxmlformats.org/officeDocument/2006/relationships" id="261" r:id="R026ea938ceea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210c0c5ca4629" /><Relationship Type="http://schemas.openxmlformats.org/officeDocument/2006/relationships/slide" Target="/ppt/slides/slide1.xml" Id="Racc78011bd7c444f" /><Relationship Type="http://schemas.openxmlformats.org/officeDocument/2006/relationships/slide" Target="/ppt/slides/slide2.xml" Id="Rb6a11d66e1594a13" /><Relationship Type="http://schemas.openxmlformats.org/officeDocument/2006/relationships/slide" Target="/ppt/slides/slide3.xml" Id="Rfeccbb4e58ee4646" /><Relationship Type="http://schemas.openxmlformats.org/officeDocument/2006/relationships/slide" Target="/ppt/slides/slide4.xml" Id="R4fee6959e19e4709" /><Relationship Type="http://schemas.openxmlformats.org/officeDocument/2006/relationships/slide" Target="/ppt/slides/slide5.xml" Id="R459bc0c59adf4199" /><Relationship Type="http://schemas.openxmlformats.org/officeDocument/2006/relationships/slide" Target="/ppt/slides/slide6.xml" Id="R026ea938ceea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f9c006b1a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2618ded94b4f" /><Relationship Type="http://schemas.openxmlformats.org/officeDocument/2006/relationships/theme" Target="/ppt/slideMasters/theme/theme1.xml" Id="R7d9afca7092c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62618ded9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10574280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1003fde5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74ee34207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38a9a578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c4a358fa2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2677b66c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