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21affc3dc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c073cecd4d4304"/>
  </p:sldMasterIdLst>
  <p:sldIdLst>
    <p:sldId xmlns:r="http://schemas.openxmlformats.org/officeDocument/2006/relationships" id="256" r:id="Rd75d3aad17a245bd"/>
    <p:sldId xmlns:r="http://schemas.openxmlformats.org/officeDocument/2006/relationships" id="257" r:id="Rb0ec3f3a08324652"/>
    <p:sldId xmlns:r="http://schemas.openxmlformats.org/officeDocument/2006/relationships" id="258" r:id="R8481c3759c634387"/>
    <p:sldId xmlns:r="http://schemas.openxmlformats.org/officeDocument/2006/relationships" id="259" r:id="R967374f7175b445f"/>
    <p:sldId xmlns:r="http://schemas.openxmlformats.org/officeDocument/2006/relationships" id="260" r:id="R07bec53570d047a5"/>
    <p:sldId xmlns:r="http://schemas.openxmlformats.org/officeDocument/2006/relationships" id="261" r:id="R080fe3a6c59c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073cecd4d4304" /><Relationship Type="http://schemas.openxmlformats.org/officeDocument/2006/relationships/slide" Target="/ppt/slides/slide1.xml" Id="Rd75d3aad17a245bd" /><Relationship Type="http://schemas.openxmlformats.org/officeDocument/2006/relationships/slide" Target="/ppt/slides/slide2.xml" Id="Rb0ec3f3a08324652" /><Relationship Type="http://schemas.openxmlformats.org/officeDocument/2006/relationships/slide" Target="/ppt/slides/slide3.xml" Id="R8481c3759c634387" /><Relationship Type="http://schemas.openxmlformats.org/officeDocument/2006/relationships/slide" Target="/ppt/slides/slide4.xml" Id="R967374f7175b445f" /><Relationship Type="http://schemas.openxmlformats.org/officeDocument/2006/relationships/slide" Target="/ppt/slides/slide5.xml" Id="R07bec53570d047a5" /><Relationship Type="http://schemas.openxmlformats.org/officeDocument/2006/relationships/slide" Target="/ppt/slides/slide6.xml" Id="R080fe3a6c59c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1424feb80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c8a5be660484d" /><Relationship Type="http://schemas.openxmlformats.org/officeDocument/2006/relationships/theme" Target="/ppt/slideMasters/theme/theme1.xml" Id="R1d28a406960944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2c8a5be66048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6e47537847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4e4189306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ae8b16c4f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f572778eb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d2d079e81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0e0b43a4d46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SYDVESTOVER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SYDVESTOVER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SYDVESTOVER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SYDVESTOVER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SYDVESTOVER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SYDVESTOVER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920 129 919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SYDVESTOVER AS</a:t>
            </a:r>
          </a:p>
        </p:txBody>
      </p:sp>
    </p:spTree>
  </p:cSld>
  <p:clrMapOvr>
    <a:masterClrMapping xmlns:a="http://schemas.openxmlformats.org/drawingml/2006/main"/>
  </p:clrMapOvr>
</p:sld>
</file>