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3e149fa90e41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098f8baa304a98"/>
  </p:sldMasterIdLst>
  <p:sldIdLst>
    <p:sldId xmlns:r="http://schemas.openxmlformats.org/officeDocument/2006/relationships" id="256" r:id="R58049e35b61242e7"/>
    <p:sldId xmlns:r="http://schemas.openxmlformats.org/officeDocument/2006/relationships" id="257" r:id="R18a3864b39df49ab"/>
    <p:sldId xmlns:r="http://schemas.openxmlformats.org/officeDocument/2006/relationships" id="258" r:id="R740cfc418e2044a9"/>
    <p:sldId xmlns:r="http://schemas.openxmlformats.org/officeDocument/2006/relationships" id="259" r:id="Rd749b36656e34d17"/>
    <p:sldId xmlns:r="http://schemas.openxmlformats.org/officeDocument/2006/relationships" id="260" r:id="R2da1f5d3ec7d4800"/>
    <p:sldId xmlns:r="http://schemas.openxmlformats.org/officeDocument/2006/relationships" id="261" r:id="R3b98c784374146ee"/>
    <p:sldId xmlns:r="http://schemas.openxmlformats.org/officeDocument/2006/relationships" id="262" r:id="Rf567d94efe9340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098f8baa304a98" /><Relationship Type="http://schemas.openxmlformats.org/officeDocument/2006/relationships/slide" Target="/ppt/slides/slide1.xml" Id="R58049e35b61242e7" /><Relationship Type="http://schemas.openxmlformats.org/officeDocument/2006/relationships/slide" Target="/ppt/slides/slide2.xml" Id="R18a3864b39df49ab" /><Relationship Type="http://schemas.openxmlformats.org/officeDocument/2006/relationships/slide" Target="/ppt/slides/slide3.xml" Id="R740cfc418e2044a9" /><Relationship Type="http://schemas.openxmlformats.org/officeDocument/2006/relationships/slide" Target="/ppt/slides/slide4.xml" Id="Rd749b36656e34d17" /><Relationship Type="http://schemas.openxmlformats.org/officeDocument/2006/relationships/slide" Target="/ppt/slides/slide5.xml" Id="R2da1f5d3ec7d4800" /><Relationship Type="http://schemas.openxmlformats.org/officeDocument/2006/relationships/slide" Target="/ppt/slides/slide6.xml" Id="R3b98c784374146ee" /><Relationship Type="http://schemas.openxmlformats.org/officeDocument/2006/relationships/slide" Target="/ppt/slides/slide7.xml" Id="Rf567d94efe9340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26be66538142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63fb1f6864065" /><Relationship Type="http://schemas.openxmlformats.org/officeDocument/2006/relationships/theme" Target="/ppt/slideMasters/theme/theme1.xml" Id="Re5dca2c534e944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b63fb1f68640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ace8eac7d46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e7aaba52e4d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acce6d1cf45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cb089dd8043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5d936e0fd45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81e3f531449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68ffb086248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RUNAR RUGTVEDT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RUGTVEDT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RUNAR RUGTVEDT HOLDING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RUGTVEDT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RUGTVEDT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RUGTVEDT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1 130 296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7 410 696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8 223 798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RUGTVEDT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RUNAR RUGTVEDT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RUGTVEDT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Huvikveien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3222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920 128 785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RUNAR RUGTVEDT HOLDING AS</a:t>
            </a:r>
          </a:p>
        </p:txBody>
      </p:sp>
    </p:spTree>
  </p:cSld>
  <p:clrMapOvr>
    <a:masterClrMapping xmlns:a="http://schemas.openxmlformats.org/drawingml/2006/main"/>
  </p:clrMapOvr>
</p:sld>
</file>