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dd649ff66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a3708344c430f"/>
  </p:sldMasterIdLst>
  <p:sldIdLst>
    <p:sldId xmlns:r="http://schemas.openxmlformats.org/officeDocument/2006/relationships" id="256" r:id="R650ff31e5b834b4f"/>
    <p:sldId xmlns:r="http://schemas.openxmlformats.org/officeDocument/2006/relationships" id="257" r:id="Rb9ee3ee7fec24f58"/>
    <p:sldId xmlns:r="http://schemas.openxmlformats.org/officeDocument/2006/relationships" id="258" r:id="R18826013993f4998"/>
    <p:sldId xmlns:r="http://schemas.openxmlformats.org/officeDocument/2006/relationships" id="259" r:id="R3ada93ddd2c54d5a"/>
    <p:sldId xmlns:r="http://schemas.openxmlformats.org/officeDocument/2006/relationships" id="260" r:id="Rf56de8df8916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a3708344c430f" /><Relationship Type="http://schemas.openxmlformats.org/officeDocument/2006/relationships/slide" Target="/ppt/slides/slide1.xml" Id="R650ff31e5b834b4f" /><Relationship Type="http://schemas.openxmlformats.org/officeDocument/2006/relationships/slide" Target="/ppt/slides/slide2.xml" Id="Rb9ee3ee7fec24f58" /><Relationship Type="http://schemas.openxmlformats.org/officeDocument/2006/relationships/slide" Target="/ppt/slides/slide3.xml" Id="R18826013993f4998" /><Relationship Type="http://schemas.openxmlformats.org/officeDocument/2006/relationships/slide" Target="/ppt/slides/slide4.xml" Id="R3ada93ddd2c54d5a" /><Relationship Type="http://schemas.openxmlformats.org/officeDocument/2006/relationships/slide" Target="/ppt/slides/slide5.xml" Id="Rf56de8df8916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6c59b060f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55947a5084415" /><Relationship Type="http://schemas.openxmlformats.org/officeDocument/2006/relationships/theme" Target="/ppt/slideMasters/theme/theme1.xml" Id="Rab6006f83d5c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55947a508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b70d472b0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d0abb8bc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9d66d31e8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520f4eb5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97c34c59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