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5ee10bed3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ee6731fa334ccb"/>
  </p:sldMasterIdLst>
  <p:sldIdLst>
    <p:sldId xmlns:r="http://schemas.openxmlformats.org/officeDocument/2006/relationships" id="256" r:id="R1c1622eb485a45d4"/>
    <p:sldId xmlns:r="http://schemas.openxmlformats.org/officeDocument/2006/relationships" id="257" r:id="R42fa36843a5d4373"/>
    <p:sldId xmlns:r="http://schemas.openxmlformats.org/officeDocument/2006/relationships" id="258" r:id="Rd9c3bf04116f4b2d"/>
    <p:sldId xmlns:r="http://schemas.openxmlformats.org/officeDocument/2006/relationships" id="259" r:id="R03a85215827b4cc5"/>
    <p:sldId xmlns:r="http://schemas.openxmlformats.org/officeDocument/2006/relationships" id="260" r:id="R36b3aba52c494b06"/>
    <p:sldId xmlns:r="http://schemas.openxmlformats.org/officeDocument/2006/relationships" id="261" r:id="Ra5a0b6c5ddbb47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e6731fa334ccb" /><Relationship Type="http://schemas.openxmlformats.org/officeDocument/2006/relationships/slide" Target="/ppt/slides/slide1.xml" Id="R1c1622eb485a45d4" /><Relationship Type="http://schemas.openxmlformats.org/officeDocument/2006/relationships/slide" Target="/ppt/slides/slide2.xml" Id="R42fa36843a5d4373" /><Relationship Type="http://schemas.openxmlformats.org/officeDocument/2006/relationships/slide" Target="/ppt/slides/slide3.xml" Id="Rd9c3bf04116f4b2d" /><Relationship Type="http://schemas.openxmlformats.org/officeDocument/2006/relationships/slide" Target="/ppt/slides/slide4.xml" Id="R03a85215827b4cc5" /><Relationship Type="http://schemas.openxmlformats.org/officeDocument/2006/relationships/slide" Target="/ppt/slides/slide5.xml" Id="R36b3aba52c494b06" /><Relationship Type="http://schemas.openxmlformats.org/officeDocument/2006/relationships/slide" Target="/ppt/slides/slide6.xml" Id="Ra5a0b6c5ddbb47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bb60f570c41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23711c594ee8" /><Relationship Type="http://schemas.openxmlformats.org/officeDocument/2006/relationships/theme" Target="/ppt/slideMasters/theme/theme1.xml" Id="R841a5629359943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223711c59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502a615e24c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9543fe3e24e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eb6f9e3fb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7d7c16d33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d7053e687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5da4567d4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68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920 123 899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KOMMUNE</a:t>
            </a:r>
          </a:p>
        </p:txBody>
      </p:sp>
    </p:spTree>
  </p:cSld>
  <p:clrMapOvr>
    <a:masterClrMapping xmlns:a="http://schemas.openxmlformats.org/drawingml/2006/main"/>
  </p:clrMapOvr>
</p:sld>
</file>