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b0a32d41c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946572c08427a"/>
  </p:sldMasterIdLst>
  <p:sldIdLst>
    <p:sldId xmlns:r="http://schemas.openxmlformats.org/officeDocument/2006/relationships" id="256" r:id="Rbc40c49e2c244c27"/>
    <p:sldId xmlns:r="http://schemas.openxmlformats.org/officeDocument/2006/relationships" id="257" r:id="Rb6bfed361f3c4198"/>
    <p:sldId xmlns:r="http://schemas.openxmlformats.org/officeDocument/2006/relationships" id="258" r:id="R70a30c50465e48b8"/>
    <p:sldId xmlns:r="http://schemas.openxmlformats.org/officeDocument/2006/relationships" id="259" r:id="R531e1b2d9e324f1a"/>
    <p:sldId xmlns:r="http://schemas.openxmlformats.org/officeDocument/2006/relationships" id="260" r:id="R05c11935c3384be1"/>
    <p:sldId xmlns:r="http://schemas.openxmlformats.org/officeDocument/2006/relationships" id="261" r:id="Ra79a8bcf0678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946572c08427a" /><Relationship Type="http://schemas.openxmlformats.org/officeDocument/2006/relationships/slide" Target="/ppt/slides/slide1.xml" Id="Rbc40c49e2c244c27" /><Relationship Type="http://schemas.openxmlformats.org/officeDocument/2006/relationships/slide" Target="/ppt/slides/slide2.xml" Id="Rb6bfed361f3c4198" /><Relationship Type="http://schemas.openxmlformats.org/officeDocument/2006/relationships/slide" Target="/ppt/slides/slide3.xml" Id="R70a30c50465e48b8" /><Relationship Type="http://schemas.openxmlformats.org/officeDocument/2006/relationships/slide" Target="/ppt/slides/slide4.xml" Id="R531e1b2d9e324f1a" /><Relationship Type="http://schemas.openxmlformats.org/officeDocument/2006/relationships/slide" Target="/ppt/slides/slide5.xml" Id="R05c11935c3384be1" /><Relationship Type="http://schemas.openxmlformats.org/officeDocument/2006/relationships/slide" Target="/ppt/slides/slide6.xml" Id="Ra79a8bcf0678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dd7830b71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0e69abfdc4017" /><Relationship Type="http://schemas.openxmlformats.org/officeDocument/2006/relationships/theme" Target="/ppt/slideMasters/theme/theme1.xml" Id="R2ff0db0f9e55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0e69abfdc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55c5d5c45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cf2a7809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b55ec7af4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93a0c8f33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26582acd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0e8f905c5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