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1b08ccd30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d99d020114876"/>
  </p:sldMasterIdLst>
  <p:sldIdLst>
    <p:sldId xmlns:r="http://schemas.openxmlformats.org/officeDocument/2006/relationships" id="256" r:id="R47561b6c61f84fad"/>
    <p:sldId xmlns:r="http://schemas.openxmlformats.org/officeDocument/2006/relationships" id="257" r:id="R49fc0168d0d24363"/>
    <p:sldId xmlns:r="http://schemas.openxmlformats.org/officeDocument/2006/relationships" id="258" r:id="Ref1ce8201c2c471e"/>
    <p:sldId xmlns:r="http://schemas.openxmlformats.org/officeDocument/2006/relationships" id="259" r:id="R30ea20eca50046a3"/>
    <p:sldId xmlns:r="http://schemas.openxmlformats.org/officeDocument/2006/relationships" id="260" r:id="R9a3a7af6153f4081"/>
    <p:sldId xmlns:r="http://schemas.openxmlformats.org/officeDocument/2006/relationships" id="261" r:id="Raa4d882a145c4804"/>
    <p:sldId xmlns:r="http://schemas.openxmlformats.org/officeDocument/2006/relationships" id="262" r:id="Re7368e987e5e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d99d020114876" /><Relationship Type="http://schemas.openxmlformats.org/officeDocument/2006/relationships/slide" Target="/ppt/slides/slide1.xml" Id="R47561b6c61f84fad" /><Relationship Type="http://schemas.openxmlformats.org/officeDocument/2006/relationships/slide" Target="/ppt/slides/slide2.xml" Id="R49fc0168d0d24363" /><Relationship Type="http://schemas.openxmlformats.org/officeDocument/2006/relationships/slide" Target="/ppt/slides/slide3.xml" Id="Ref1ce8201c2c471e" /><Relationship Type="http://schemas.openxmlformats.org/officeDocument/2006/relationships/slide" Target="/ppt/slides/slide4.xml" Id="R30ea20eca50046a3" /><Relationship Type="http://schemas.openxmlformats.org/officeDocument/2006/relationships/slide" Target="/ppt/slides/slide5.xml" Id="R9a3a7af6153f4081" /><Relationship Type="http://schemas.openxmlformats.org/officeDocument/2006/relationships/slide" Target="/ppt/slides/slide6.xml" Id="Raa4d882a145c4804" /><Relationship Type="http://schemas.openxmlformats.org/officeDocument/2006/relationships/slide" Target="/ppt/slides/slide7.xml" Id="Re7368e987e5e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26ad0f419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83186461443b" /><Relationship Type="http://schemas.openxmlformats.org/officeDocument/2006/relationships/theme" Target="/ppt/slideMasters/theme/theme1.xml" Id="Rb4db22d95be1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e83186461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d60e83e7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2f4d45238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7c3ee91c2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695761599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8e980cd3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d7b002e7c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7909c551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