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45b9cd42a848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0ef547487c4a67"/>
  </p:sldMasterIdLst>
  <p:sldIdLst>
    <p:sldId xmlns:r="http://schemas.openxmlformats.org/officeDocument/2006/relationships" id="256" r:id="R07008cd6244b4735"/>
    <p:sldId xmlns:r="http://schemas.openxmlformats.org/officeDocument/2006/relationships" id="257" r:id="Rc64d70e46ecf4a62"/>
    <p:sldId xmlns:r="http://schemas.openxmlformats.org/officeDocument/2006/relationships" id="258" r:id="Rbbfdedda7129410c"/>
    <p:sldId xmlns:r="http://schemas.openxmlformats.org/officeDocument/2006/relationships" id="259" r:id="R3773a6213aee4cc2"/>
    <p:sldId xmlns:r="http://schemas.openxmlformats.org/officeDocument/2006/relationships" id="260" r:id="R8d7199b644254336"/>
    <p:sldId xmlns:r="http://schemas.openxmlformats.org/officeDocument/2006/relationships" id="261" r:id="Rb14ca8e33fc04582"/>
    <p:sldId xmlns:r="http://schemas.openxmlformats.org/officeDocument/2006/relationships" id="262" r:id="R7e77188b990641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0ef547487c4a67" /><Relationship Type="http://schemas.openxmlformats.org/officeDocument/2006/relationships/slide" Target="/ppt/slides/slide1.xml" Id="R07008cd6244b4735" /><Relationship Type="http://schemas.openxmlformats.org/officeDocument/2006/relationships/slide" Target="/ppt/slides/slide2.xml" Id="Rc64d70e46ecf4a62" /><Relationship Type="http://schemas.openxmlformats.org/officeDocument/2006/relationships/slide" Target="/ppt/slides/slide3.xml" Id="Rbbfdedda7129410c" /><Relationship Type="http://schemas.openxmlformats.org/officeDocument/2006/relationships/slide" Target="/ppt/slides/slide4.xml" Id="R3773a6213aee4cc2" /><Relationship Type="http://schemas.openxmlformats.org/officeDocument/2006/relationships/slide" Target="/ppt/slides/slide5.xml" Id="R8d7199b644254336" /><Relationship Type="http://schemas.openxmlformats.org/officeDocument/2006/relationships/slide" Target="/ppt/slides/slide6.xml" Id="Rb14ca8e33fc04582" /><Relationship Type="http://schemas.openxmlformats.org/officeDocument/2006/relationships/slide" Target="/ppt/slides/slide7.xml" Id="R7e77188b990641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196d9718324a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b80be0de94bfd" /><Relationship Type="http://schemas.openxmlformats.org/officeDocument/2006/relationships/theme" Target="/ppt/slideMasters/theme/theme1.xml" Id="R413f491c2dd941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cb80be0de94b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55ba782a740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db694cc1941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9a13399da42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3c56bfa7f4b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2273dbe6c44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9d4726f5648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bea31513c44b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BSJ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BSJ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2 510 894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24 182 402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24 198 403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ANDREAS SELVIK JACOBSEN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Jacobsen, P. A. Munchs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920 000 037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BSJ HOLDING AS</a:t>
            </a:r>
          </a:p>
        </p:txBody>
      </p:sp>
    </p:spTree>
  </p:cSld>
  <p:clrMapOvr>
    <a:masterClrMapping xmlns:a="http://schemas.openxmlformats.org/drawingml/2006/main"/>
  </p:clrMapOvr>
</p:sld>
</file>