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bb28134fa4b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0cef0521647d2"/>
  </p:sldMasterIdLst>
  <p:sldIdLst>
    <p:sldId xmlns:r="http://schemas.openxmlformats.org/officeDocument/2006/relationships" id="256" r:id="Rc99cb712cfb448a4"/>
    <p:sldId xmlns:r="http://schemas.openxmlformats.org/officeDocument/2006/relationships" id="257" r:id="R64e02c8530ed4a87"/>
    <p:sldId xmlns:r="http://schemas.openxmlformats.org/officeDocument/2006/relationships" id="258" r:id="R96d8b2a279244361"/>
    <p:sldId xmlns:r="http://schemas.openxmlformats.org/officeDocument/2006/relationships" id="259" r:id="Rc771bc24fec94452"/>
    <p:sldId xmlns:r="http://schemas.openxmlformats.org/officeDocument/2006/relationships" id="260" r:id="Raee3a6316d834e48"/>
    <p:sldId xmlns:r="http://schemas.openxmlformats.org/officeDocument/2006/relationships" id="261" r:id="R9b5c2fa9325e4cc1"/>
    <p:sldId xmlns:r="http://schemas.openxmlformats.org/officeDocument/2006/relationships" id="262" r:id="R02c2071160d2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0cef0521647d2" /><Relationship Type="http://schemas.openxmlformats.org/officeDocument/2006/relationships/slide" Target="/ppt/slides/slide1.xml" Id="Rc99cb712cfb448a4" /><Relationship Type="http://schemas.openxmlformats.org/officeDocument/2006/relationships/slide" Target="/ppt/slides/slide2.xml" Id="R64e02c8530ed4a87" /><Relationship Type="http://schemas.openxmlformats.org/officeDocument/2006/relationships/slide" Target="/ppt/slides/slide3.xml" Id="R96d8b2a279244361" /><Relationship Type="http://schemas.openxmlformats.org/officeDocument/2006/relationships/slide" Target="/ppt/slides/slide4.xml" Id="Rc771bc24fec94452" /><Relationship Type="http://schemas.openxmlformats.org/officeDocument/2006/relationships/slide" Target="/ppt/slides/slide5.xml" Id="Raee3a6316d834e48" /><Relationship Type="http://schemas.openxmlformats.org/officeDocument/2006/relationships/slide" Target="/ppt/slides/slide6.xml" Id="R9b5c2fa9325e4cc1" /><Relationship Type="http://schemas.openxmlformats.org/officeDocument/2006/relationships/slide" Target="/ppt/slides/slide7.xml" Id="R02c2071160d2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e41777166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d0479b0bb49c2" /><Relationship Type="http://schemas.openxmlformats.org/officeDocument/2006/relationships/theme" Target="/ppt/slideMasters/theme/theme1.xml" Id="Reb50ba9ad57749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d0479b0bb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e8c8798e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d3006787843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05e712893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ce9bc60d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9d3d972ae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006a8876046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21eb8ffe841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