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bdd75b8d5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ced092a344566"/>
  </p:sldMasterIdLst>
  <p:sldIdLst>
    <p:sldId xmlns:r="http://schemas.openxmlformats.org/officeDocument/2006/relationships" id="256" r:id="R4d78747e59ef4c0c"/>
    <p:sldId xmlns:r="http://schemas.openxmlformats.org/officeDocument/2006/relationships" id="257" r:id="Rd7368de829ec42c3"/>
    <p:sldId xmlns:r="http://schemas.openxmlformats.org/officeDocument/2006/relationships" id="258" r:id="R84182c883a524647"/>
    <p:sldId xmlns:r="http://schemas.openxmlformats.org/officeDocument/2006/relationships" id="259" r:id="Re047451eb8314600"/>
    <p:sldId xmlns:r="http://schemas.openxmlformats.org/officeDocument/2006/relationships" id="260" r:id="Rbdb84c62ed3e49f6"/>
    <p:sldId xmlns:r="http://schemas.openxmlformats.org/officeDocument/2006/relationships" id="261" r:id="R36449bd703bb4569"/>
    <p:sldId xmlns:r="http://schemas.openxmlformats.org/officeDocument/2006/relationships" id="262" r:id="R585baa29a96f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ced092a344566" /><Relationship Type="http://schemas.openxmlformats.org/officeDocument/2006/relationships/slide" Target="/ppt/slides/slide1.xml" Id="R4d78747e59ef4c0c" /><Relationship Type="http://schemas.openxmlformats.org/officeDocument/2006/relationships/slide" Target="/ppt/slides/slide2.xml" Id="Rd7368de829ec42c3" /><Relationship Type="http://schemas.openxmlformats.org/officeDocument/2006/relationships/slide" Target="/ppt/slides/slide3.xml" Id="R84182c883a524647" /><Relationship Type="http://schemas.openxmlformats.org/officeDocument/2006/relationships/slide" Target="/ppt/slides/slide4.xml" Id="Re047451eb8314600" /><Relationship Type="http://schemas.openxmlformats.org/officeDocument/2006/relationships/slide" Target="/ppt/slides/slide5.xml" Id="Rbdb84c62ed3e49f6" /><Relationship Type="http://schemas.openxmlformats.org/officeDocument/2006/relationships/slide" Target="/ppt/slides/slide6.xml" Id="R36449bd703bb4569" /><Relationship Type="http://schemas.openxmlformats.org/officeDocument/2006/relationships/slide" Target="/ppt/slides/slide7.xml" Id="R585baa29a96f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807926405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e9df881c44643" /><Relationship Type="http://schemas.openxmlformats.org/officeDocument/2006/relationships/theme" Target="/ppt/slideMasters/theme/theme1.xml" Id="R51b347eb8a3e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e9df881c4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2ba9bba11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4149c102b4c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58ad772ab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224a4e86d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9b5150c5c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216ef5062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8cfacdd444f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OCCASIONE BY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4 946 632 000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47 538 000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