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afe75964a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a4637d50d430e"/>
  </p:sldMasterIdLst>
  <p:sldIdLst>
    <p:sldId xmlns:r="http://schemas.openxmlformats.org/officeDocument/2006/relationships" id="256" r:id="Red076b8b645d4ea5"/>
    <p:sldId xmlns:r="http://schemas.openxmlformats.org/officeDocument/2006/relationships" id="257" r:id="R2ce9d958c88a4e2a"/>
    <p:sldId xmlns:r="http://schemas.openxmlformats.org/officeDocument/2006/relationships" id="258" r:id="R19772402618d4817"/>
    <p:sldId xmlns:r="http://schemas.openxmlformats.org/officeDocument/2006/relationships" id="259" r:id="R2056a0d415204bc0"/>
    <p:sldId xmlns:r="http://schemas.openxmlformats.org/officeDocument/2006/relationships" id="260" r:id="R130898ca94eb4c4b"/>
    <p:sldId xmlns:r="http://schemas.openxmlformats.org/officeDocument/2006/relationships" id="261" r:id="Raa89ad5314db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a4637d50d430e" /><Relationship Type="http://schemas.openxmlformats.org/officeDocument/2006/relationships/slide" Target="/ppt/slides/slide1.xml" Id="Red076b8b645d4ea5" /><Relationship Type="http://schemas.openxmlformats.org/officeDocument/2006/relationships/slide" Target="/ppt/slides/slide2.xml" Id="R2ce9d958c88a4e2a" /><Relationship Type="http://schemas.openxmlformats.org/officeDocument/2006/relationships/slide" Target="/ppt/slides/slide3.xml" Id="R19772402618d4817" /><Relationship Type="http://schemas.openxmlformats.org/officeDocument/2006/relationships/slide" Target="/ppt/slides/slide4.xml" Id="R2056a0d415204bc0" /><Relationship Type="http://schemas.openxmlformats.org/officeDocument/2006/relationships/slide" Target="/ppt/slides/slide5.xml" Id="R130898ca94eb4c4b" /><Relationship Type="http://schemas.openxmlformats.org/officeDocument/2006/relationships/slide" Target="/ppt/slides/slide6.xml" Id="Raa89ad5314db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62ba9c6b0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68da59d9246bf" /><Relationship Type="http://schemas.openxmlformats.org/officeDocument/2006/relationships/theme" Target="/ppt/slideMasters/theme/theme1.xml" Id="R963d2c864c43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68da59d92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d8321eea6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1f7251256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b9c1b31b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815b8497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4a54d203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355bc3a9a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