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c42907b51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64c135e504def"/>
  </p:sldMasterIdLst>
  <p:sldIdLst>
    <p:sldId xmlns:r="http://schemas.openxmlformats.org/officeDocument/2006/relationships" id="256" r:id="R561cc57cd9a94f4b"/>
    <p:sldId xmlns:r="http://schemas.openxmlformats.org/officeDocument/2006/relationships" id="257" r:id="R5c9f2e8a9c37459f"/>
    <p:sldId xmlns:r="http://schemas.openxmlformats.org/officeDocument/2006/relationships" id="258" r:id="Rfd4d69d7545a4d4f"/>
    <p:sldId xmlns:r="http://schemas.openxmlformats.org/officeDocument/2006/relationships" id="259" r:id="R0c36174b271d471a"/>
    <p:sldId xmlns:r="http://schemas.openxmlformats.org/officeDocument/2006/relationships" id="260" r:id="R32f605e8f9634bab"/>
    <p:sldId xmlns:r="http://schemas.openxmlformats.org/officeDocument/2006/relationships" id="261" r:id="R87566c09da274c12"/>
    <p:sldId xmlns:r="http://schemas.openxmlformats.org/officeDocument/2006/relationships" id="262" r:id="R394fb06dfbfc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64c135e504def" /><Relationship Type="http://schemas.openxmlformats.org/officeDocument/2006/relationships/slide" Target="/ppt/slides/slide1.xml" Id="R561cc57cd9a94f4b" /><Relationship Type="http://schemas.openxmlformats.org/officeDocument/2006/relationships/slide" Target="/ppt/slides/slide2.xml" Id="R5c9f2e8a9c37459f" /><Relationship Type="http://schemas.openxmlformats.org/officeDocument/2006/relationships/slide" Target="/ppt/slides/slide3.xml" Id="Rfd4d69d7545a4d4f" /><Relationship Type="http://schemas.openxmlformats.org/officeDocument/2006/relationships/slide" Target="/ppt/slides/slide4.xml" Id="R0c36174b271d471a" /><Relationship Type="http://schemas.openxmlformats.org/officeDocument/2006/relationships/slide" Target="/ppt/slides/slide5.xml" Id="R32f605e8f9634bab" /><Relationship Type="http://schemas.openxmlformats.org/officeDocument/2006/relationships/slide" Target="/ppt/slides/slide6.xml" Id="R87566c09da274c12" /><Relationship Type="http://schemas.openxmlformats.org/officeDocument/2006/relationships/slide" Target="/ppt/slides/slide7.xml" Id="R394fb06dfbfc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43ba97ba4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221b2bebb44e7" /><Relationship Type="http://schemas.openxmlformats.org/officeDocument/2006/relationships/theme" Target="/ppt/slideMasters/theme/theme1.xml" Id="Rde8a1edb51d4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221b2bebb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ea06e40a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26411f59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2581b10c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142a99cc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d4bbaae09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be0fc3dc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17339f858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ROSALES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ROSALES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274 154 911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358 655 071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EMILIE ANKER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STORDALEN PETTER ANKER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919 966 319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ROSALES INVEST AS</a:t>
            </a:r>
          </a:p>
        </p:txBody>
      </p:sp>
    </p:spTree>
  </p:cSld>
  <p:clrMapOvr>
    <a:masterClrMapping xmlns:a="http://schemas.openxmlformats.org/drawingml/2006/main"/>
  </p:clrMapOvr>
</p:sld>
</file>