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d5e1c1e57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bf3432b9e460d"/>
  </p:sldMasterIdLst>
  <p:sldIdLst>
    <p:sldId xmlns:r="http://schemas.openxmlformats.org/officeDocument/2006/relationships" id="256" r:id="Rb3abb3bfacde4235"/>
    <p:sldId xmlns:r="http://schemas.openxmlformats.org/officeDocument/2006/relationships" id="257" r:id="R1f9f7b86342e4773"/>
    <p:sldId xmlns:r="http://schemas.openxmlformats.org/officeDocument/2006/relationships" id="258" r:id="Rc406ae549f2c4d62"/>
    <p:sldId xmlns:r="http://schemas.openxmlformats.org/officeDocument/2006/relationships" id="259" r:id="R7aac768703914326"/>
    <p:sldId xmlns:r="http://schemas.openxmlformats.org/officeDocument/2006/relationships" id="260" r:id="Ra9a85f97ea2d4016"/>
    <p:sldId xmlns:r="http://schemas.openxmlformats.org/officeDocument/2006/relationships" id="261" r:id="R5a5879595a514896"/>
    <p:sldId xmlns:r="http://schemas.openxmlformats.org/officeDocument/2006/relationships" id="262" r:id="R4c0cc7ee5040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bf3432b9e460d" /><Relationship Type="http://schemas.openxmlformats.org/officeDocument/2006/relationships/slide" Target="/ppt/slides/slide1.xml" Id="Rb3abb3bfacde4235" /><Relationship Type="http://schemas.openxmlformats.org/officeDocument/2006/relationships/slide" Target="/ppt/slides/slide2.xml" Id="R1f9f7b86342e4773" /><Relationship Type="http://schemas.openxmlformats.org/officeDocument/2006/relationships/slide" Target="/ppt/slides/slide3.xml" Id="Rc406ae549f2c4d62" /><Relationship Type="http://schemas.openxmlformats.org/officeDocument/2006/relationships/slide" Target="/ppt/slides/slide4.xml" Id="R7aac768703914326" /><Relationship Type="http://schemas.openxmlformats.org/officeDocument/2006/relationships/slide" Target="/ppt/slides/slide5.xml" Id="Ra9a85f97ea2d4016" /><Relationship Type="http://schemas.openxmlformats.org/officeDocument/2006/relationships/slide" Target="/ppt/slides/slide6.xml" Id="R5a5879595a514896" /><Relationship Type="http://schemas.openxmlformats.org/officeDocument/2006/relationships/slide" Target="/ppt/slides/slide7.xml" Id="R4c0cc7ee5040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899c0dd11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c6f19d10e46d1" /><Relationship Type="http://schemas.openxmlformats.org/officeDocument/2006/relationships/theme" Target="/ppt/slideMasters/theme/theme1.xml" Id="R44453ac88e45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c6f19d10e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dbf1f98d6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e191afc82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ed4cc454543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c575cc2aa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dd607aee340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38fe76124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1931cb5cd4a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−4 384 718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266 401 429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885 051 428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944 161 522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919 954 396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