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7f7e782b5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6323df8a3f4418"/>
  </p:sldMasterIdLst>
  <p:sldIdLst>
    <p:sldId xmlns:r="http://schemas.openxmlformats.org/officeDocument/2006/relationships" id="256" r:id="Rcaefe0f5650e4be6"/>
    <p:sldId xmlns:r="http://schemas.openxmlformats.org/officeDocument/2006/relationships" id="257" r:id="Re8cccf1f2bef41e5"/>
    <p:sldId xmlns:r="http://schemas.openxmlformats.org/officeDocument/2006/relationships" id="258" r:id="R6f9b9717b05c4ddd"/>
    <p:sldId xmlns:r="http://schemas.openxmlformats.org/officeDocument/2006/relationships" id="259" r:id="R8d524f3a23b94241"/>
    <p:sldId xmlns:r="http://schemas.openxmlformats.org/officeDocument/2006/relationships" id="260" r:id="R5a002ebdce26480e"/>
    <p:sldId xmlns:r="http://schemas.openxmlformats.org/officeDocument/2006/relationships" id="261" r:id="R57195cafbcce46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323df8a3f4418" /><Relationship Type="http://schemas.openxmlformats.org/officeDocument/2006/relationships/slide" Target="/ppt/slides/slide1.xml" Id="Rcaefe0f5650e4be6" /><Relationship Type="http://schemas.openxmlformats.org/officeDocument/2006/relationships/slide" Target="/ppt/slides/slide2.xml" Id="Re8cccf1f2bef41e5" /><Relationship Type="http://schemas.openxmlformats.org/officeDocument/2006/relationships/slide" Target="/ppt/slides/slide3.xml" Id="R6f9b9717b05c4ddd" /><Relationship Type="http://schemas.openxmlformats.org/officeDocument/2006/relationships/slide" Target="/ppt/slides/slide4.xml" Id="R8d524f3a23b94241" /><Relationship Type="http://schemas.openxmlformats.org/officeDocument/2006/relationships/slide" Target="/ppt/slides/slide5.xml" Id="R5a002ebdce26480e" /><Relationship Type="http://schemas.openxmlformats.org/officeDocument/2006/relationships/slide" Target="/ppt/slides/slide6.xml" Id="R57195cafbcce46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76fb2870f4f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3228b3fa64b8f" /><Relationship Type="http://schemas.openxmlformats.org/officeDocument/2006/relationships/theme" Target="/ppt/slideMasters/theme/theme1.xml" Id="R5a14b76602e3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3228b3fa6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ffac319be46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6506db07b4a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7210a2fa0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0048316264e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852f1a925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66e9ee0b6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HODNE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919 954 396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