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5898c9f73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0016847a748ba"/>
  </p:sldMasterIdLst>
  <p:sldIdLst>
    <p:sldId xmlns:r="http://schemas.openxmlformats.org/officeDocument/2006/relationships" id="256" r:id="Rfb2730a44e444747"/>
    <p:sldId xmlns:r="http://schemas.openxmlformats.org/officeDocument/2006/relationships" id="257" r:id="Rc614009d2b1d4543"/>
    <p:sldId xmlns:r="http://schemas.openxmlformats.org/officeDocument/2006/relationships" id="258" r:id="R102799f491b048e7"/>
    <p:sldId xmlns:r="http://schemas.openxmlformats.org/officeDocument/2006/relationships" id="259" r:id="Ra52d7571fa5847ee"/>
    <p:sldId xmlns:r="http://schemas.openxmlformats.org/officeDocument/2006/relationships" id="260" r:id="R2a29bdf5923c4137"/>
    <p:sldId xmlns:r="http://schemas.openxmlformats.org/officeDocument/2006/relationships" id="261" r:id="R914d056e0ffe4f0d"/>
    <p:sldId xmlns:r="http://schemas.openxmlformats.org/officeDocument/2006/relationships" id="262" r:id="R221d8fa64a9b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0016847a748ba" /><Relationship Type="http://schemas.openxmlformats.org/officeDocument/2006/relationships/slide" Target="/ppt/slides/slide1.xml" Id="Rfb2730a44e444747" /><Relationship Type="http://schemas.openxmlformats.org/officeDocument/2006/relationships/slide" Target="/ppt/slides/slide2.xml" Id="Rc614009d2b1d4543" /><Relationship Type="http://schemas.openxmlformats.org/officeDocument/2006/relationships/slide" Target="/ppt/slides/slide3.xml" Id="R102799f491b048e7" /><Relationship Type="http://schemas.openxmlformats.org/officeDocument/2006/relationships/slide" Target="/ppt/slides/slide4.xml" Id="Ra52d7571fa5847ee" /><Relationship Type="http://schemas.openxmlformats.org/officeDocument/2006/relationships/slide" Target="/ppt/slides/slide5.xml" Id="R2a29bdf5923c4137" /><Relationship Type="http://schemas.openxmlformats.org/officeDocument/2006/relationships/slide" Target="/ppt/slides/slide6.xml" Id="R914d056e0ffe4f0d" /><Relationship Type="http://schemas.openxmlformats.org/officeDocument/2006/relationships/slide" Target="/ppt/slides/slide7.xml" Id="R221d8fa64a9b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de13df658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bd7e412694fce" /><Relationship Type="http://schemas.openxmlformats.org/officeDocument/2006/relationships/theme" Target="/ppt/slideMasters/theme/theme1.xml" Id="R4f7261e55d28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bd7e41269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231ff96a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e905efa0b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b3eb62f3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ab9e1192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6a670be6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3049ebcb48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fc68ee98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NUMBERS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NUMBERS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17 954 791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DRIVANDE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