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ef76558e5845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1afbdb1fe94fc0"/>
  </p:sldMasterIdLst>
  <p:sldIdLst>
    <p:sldId xmlns:r="http://schemas.openxmlformats.org/officeDocument/2006/relationships" id="256" r:id="Rba572789c10b4d7a"/>
    <p:sldId xmlns:r="http://schemas.openxmlformats.org/officeDocument/2006/relationships" id="257" r:id="R3499a2f3d1a54d61"/>
    <p:sldId xmlns:r="http://schemas.openxmlformats.org/officeDocument/2006/relationships" id="258" r:id="R43d99f13c9954683"/>
    <p:sldId xmlns:r="http://schemas.openxmlformats.org/officeDocument/2006/relationships" id="259" r:id="Rfd01ffed4ae44c98"/>
    <p:sldId xmlns:r="http://schemas.openxmlformats.org/officeDocument/2006/relationships" id="260" r:id="Rafec70518fa040cd"/>
    <p:sldId xmlns:r="http://schemas.openxmlformats.org/officeDocument/2006/relationships" id="261" r:id="R15bb69bf59e44fc4"/>
    <p:sldId xmlns:r="http://schemas.openxmlformats.org/officeDocument/2006/relationships" id="262" r:id="Rba03641d446241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1afbdb1fe94fc0" /><Relationship Type="http://schemas.openxmlformats.org/officeDocument/2006/relationships/slide" Target="/ppt/slides/slide1.xml" Id="Rba572789c10b4d7a" /><Relationship Type="http://schemas.openxmlformats.org/officeDocument/2006/relationships/slide" Target="/ppt/slides/slide2.xml" Id="R3499a2f3d1a54d61" /><Relationship Type="http://schemas.openxmlformats.org/officeDocument/2006/relationships/slide" Target="/ppt/slides/slide3.xml" Id="R43d99f13c9954683" /><Relationship Type="http://schemas.openxmlformats.org/officeDocument/2006/relationships/slide" Target="/ppt/slides/slide4.xml" Id="Rfd01ffed4ae44c98" /><Relationship Type="http://schemas.openxmlformats.org/officeDocument/2006/relationships/slide" Target="/ppt/slides/slide5.xml" Id="Rafec70518fa040cd" /><Relationship Type="http://schemas.openxmlformats.org/officeDocument/2006/relationships/slide" Target="/ppt/slides/slide6.xml" Id="R15bb69bf59e44fc4" /><Relationship Type="http://schemas.openxmlformats.org/officeDocument/2006/relationships/slide" Target="/ppt/slides/slide7.xml" Id="Rba03641d446241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d74b336c0b42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2a9bd7c7f4a98" /><Relationship Type="http://schemas.openxmlformats.org/officeDocument/2006/relationships/theme" Target="/ppt/slideMasters/theme/theme1.xml" Id="Rc755e3e101dd4d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a2a9bd7c7f4a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69272f8b040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793932d654d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5d77c6f4941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d4b94358940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d0212d8af42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84c3b54f84c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d18eef93142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VALUE VESTBY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VESTBY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VESTBY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VESTBY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VESTBY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VESTBY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21 470 889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1 951 048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1 359 789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5 731 897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VESTBY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VESTBY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Kleverveien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1543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98 51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post@vestbyregnskap.no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919 935 669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VESTBY AS</a:t>
            </a:r>
          </a:p>
        </p:txBody>
      </p:sp>
    </p:spTree>
  </p:cSld>
  <p:clrMapOvr>
    <a:masterClrMapping xmlns:a="http://schemas.openxmlformats.org/drawingml/2006/main"/>
  </p:clrMapOvr>
</p:sld>
</file>