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77fd45f26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48a19488c4129"/>
  </p:sldMasterIdLst>
  <p:sldIdLst>
    <p:sldId xmlns:r="http://schemas.openxmlformats.org/officeDocument/2006/relationships" id="256" r:id="R11d85ab293204b3b"/>
    <p:sldId xmlns:r="http://schemas.openxmlformats.org/officeDocument/2006/relationships" id="257" r:id="R9cf8b1117f984ac6"/>
    <p:sldId xmlns:r="http://schemas.openxmlformats.org/officeDocument/2006/relationships" id="258" r:id="R2d26383b4b074d14"/>
    <p:sldId xmlns:r="http://schemas.openxmlformats.org/officeDocument/2006/relationships" id="259" r:id="Rd5b5dde8900f4a28"/>
    <p:sldId xmlns:r="http://schemas.openxmlformats.org/officeDocument/2006/relationships" id="260" r:id="Rc685bc77686c4ad7"/>
    <p:sldId xmlns:r="http://schemas.openxmlformats.org/officeDocument/2006/relationships" id="261" r:id="R076a86baa6d545db"/>
    <p:sldId xmlns:r="http://schemas.openxmlformats.org/officeDocument/2006/relationships" id="262" r:id="Rc8fec5d2f2eb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48a19488c4129" /><Relationship Type="http://schemas.openxmlformats.org/officeDocument/2006/relationships/slide" Target="/ppt/slides/slide1.xml" Id="R11d85ab293204b3b" /><Relationship Type="http://schemas.openxmlformats.org/officeDocument/2006/relationships/slide" Target="/ppt/slides/slide2.xml" Id="R9cf8b1117f984ac6" /><Relationship Type="http://schemas.openxmlformats.org/officeDocument/2006/relationships/slide" Target="/ppt/slides/slide3.xml" Id="R2d26383b4b074d14" /><Relationship Type="http://schemas.openxmlformats.org/officeDocument/2006/relationships/slide" Target="/ppt/slides/slide4.xml" Id="Rd5b5dde8900f4a28" /><Relationship Type="http://schemas.openxmlformats.org/officeDocument/2006/relationships/slide" Target="/ppt/slides/slide5.xml" Id="Rc685bc77686c4ad7" /><Relationship Type="http://schemas.openxmlformats.org/officeDocument/2006/relationships/slide" Target="/ppt/slides/slide6.xml" Id="R076a86baa6d545db" /><Relationship Type="http://schemas.openxmlformats.org/officeDocument/2006/relationships/slide" Target="/ppt/slides/slide7.xml" Id="Rc8fec5d2f2eb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f85aa1dcf46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81b67545344a2" /><Relationship Type="http://schemas.openxmlformats.org/officeDocument/2006/relationships/theme" Target="/ppt/slideMasters/theme/theme1.xml" Id="R00db0e378bb0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81b675453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584faf237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70312a84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33ab47fc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f0e83e94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102fcf130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6514842e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922d058b8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HOGSTAD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 CONSULTING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3 777 214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Ellingsens vei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