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76e1849faac40d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e8270d9048b4e76"/>
  </p:sldMasterIdLst>
  <p:sldIdLst>
    <p:sldId xmlns:r="http://schemas.openxmlformats.org/officeDocument/2006/relationships" id="256" r:id="R9ea136cfc8c341e6"/>
    <p:sldId xmlns:r="http://schemas.openxmlformats.org/officeDocument/2006/relationships" id="257" r:id="R5e6abb7a2e544009"/>
    <p:sldId xmlns:r="http://schemas.openxmlformats.org/officeDocument/2006/relationships" id="258" r:id="R1a73769dd47e4986"/>
    <p:sldId xmlns:r="http://schemas.openxmlformats.org/officeDocument/2006/relationships" id="259" r:id="R4b185ff68c3a4185"/>
    <p:sldId xmlns:r="http://schemas.openxmlformats.org/officeDocument/2006/relationships" id="260" r:id="Racc3603c40fa42cd"/>
    <p:sldId xmlns:r="http://schemas.openxmlformats.org/officeDocument/2006/relationships" id="261" r:id="Ra277cad298644d7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e8270d9048b4e76" /><Relationship Type="http://schemas.openxmlformats.org/officeDocument/2006/relationships/slide" Target="/ppt/slides/slide1.xml" Id="R9ea136cfc8c341e6" /><Relationship Type="http://schemas.openxmlformats.org/officeDocument/2006/relationships/slide" Target="/ppt/slides/slide2.xml" Id="R5e6abb7a2e544009" /><Relationship Type="http://schemas.openxmlformats.org/officeDocument/2006/relationships/slide" Target="/ppt/slides/slide3.xml" Id="R1a73769dd47e4986" /><Relationship Type="http://schemas.openxmlformats.org/officeDocument/2006/relationships/slide" Target="/ppt/slides/slide4.xml" Id="R4b185ff68c3a4185" /><Relationship Type="http://schemas.openxmlformats.org/officeDocument/2006/relationships/slide" Target="/ppt/slides/slide5.xml" Id="Racc3603c40fa42cd" /><Relationship Type="http://schemas.openxmlformats.org/officeDocument/2006/relationships/slide" Target="/ppt/slides/slide6.xml" Id="Ra277cad298644d7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f30ae58b27e4d0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56b15cfa854dfa" /><Relationship Type="http://schemas.openxmlformats.org/officeDocument/2006/relationships/theme" Target="/ppt/slideMasters/theme/theme1.xml" Id="Rb96cc4dea279421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756b15cfa854df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5c57c201214a6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c6d180c09b4b1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4ae0a4d8f54fe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6a91b9d0e9449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c1a5f4d312422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7012ab9fb7441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HOGSTAD CONSULTING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HOGSTAD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HOGSTAD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HOGSTAD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HOGSTAD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HOGSTAD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 Ellingsens vei 26A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3612 Kongsberg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919 904 488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HOGSTAD CONSULTING AS</a:t>
            </a:r>
          </a:p>
        </p:txBody>
      </p:sp>
    </p:spTree>
  </p:cSld>
  <p:clrMapOvr>
    <a:masterClrMapping xmlns:a="http://schemas.openxmlformats.org/drawingml/2006/main"/>
  </p:clrMapOvr>
</p:sld>
</file>