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cb21970ae345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3be346a4154731"/>
  </p:sldMasterIdLst>
  <p:sldIdLst>
    <p:sldId xmlns:r="http://schemas.openxmlformats.org/officeDocument/2006/relationships" id="256" r:id="R6958a9f9700a408f"/>
    <p:sldId xmlns:r="http://schemas.openxmlformats.org/officeDocument/2006/relationships" id="257" r:id="R516db81df49a4b0a"/>
    <p:sldId xmlns:r="http://schemas.openxmlformats.org/officeDocument/2006/relationships" id="258" r:id="Rf98b29e7f0c54b46"/>
    <p:sldId xmlns:r="http://schemas.openxmlformats.org/officeDocument/2006/relationships" id="259" r:id="R7414f76d098c4455"/>
    <p:sldId xmlns:r="http://schemas.openxmlformats.org/officeDocument/2006/relationships" id="260" r:id="R52d11ab121d64dac"/>
    <p:sldId xmlns:r="http://schemas.openxmlformats.org/officeDocument/2006/relationships" id="261" r:id="Rcebea352ca934d9d"/>
    <p:sldId xmlns:r="http://schemas.openxmlformats.org/officeDocument/2006/relationships" id="262" r:id="R8b0330efc9e140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3be346a4154731" /><Relationship Type="http://schemas.openxmlformats.org/officeDocument/2006/relationships/slide" Target="/ppt/slides/slide1.xml" Id="R6958a9f9700a408f" /><Relationship Type="http://schemas.openxmlformats.org/officeDocument/2006/relationships/slide" Target="/ppt/slides/slide2.xml" Id="R516db81df49a4b0a" /><Relationship Type="http://schemas.openxmlformats.org/officeDocument/2006/relationships/slide" Target="/ppt/slides/slide3.xml" Id="Rf98b29e7f0c54b46" /><Relationship Type="http://schemas.openxmlformats.org/officeDocument/2006/relationships/slide" Target="/ppt/slides/slide4.xml" Id="R7414f76d098c4455" /><Relationship Type="http://schemas.openxmlformats.org/officeDocument/2006/relationships/slide" Target="/ppt/slides/slide5.xml" Id="R52d11ab121d64dac" /><Relationship Type="http://schemas.openxmlformats.org/officeDocument/2006/relationships/slide" Target="/ppt/slides/slide6.xml" Id="Rcebea352ca934d9d" /><Relationship Type="http://schemas.openxmlformats.org/officeDocument/2006/relationships/slide" Target="/ppt/slides/slide7.xml" Id="R8b0330efc9e140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4cd581ee9a44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79dea41984fe5" /><Relationship Type="http://schemas.openxmlformats.org/officeDocument/2006/relationships/theme" Target="/ppt/slideMasters/theme/theme1.xml" Id="R6ef36f6e99f14f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279dea41984f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c046e466644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e76c25f5147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d0fae610043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feb7102bc4a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80740cdb046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537b1e2ffb4e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12cc86af048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 REVISJON AS ble etablert [år] og holder til i Nyborg.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1 264 150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187 305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166 076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1 005 274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1 250 505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ARNE 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Heiane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5131 Nyborg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post@vikrevisjon.no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919 875 208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 REVISJON AS</a:t>
            </a:r>
          </a:p>
        </p:txBody>
      </p:sp>
    </p:spTree>
  </p:cSld>
  <p:clrMapOvr>
    <a:masterClrMapping xmlns:a="http://schemas.openxmlformats.org/drawingml/2006/main"/>
  </p:clrMapOvr>
</p:sld>
</file>