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aab4a5dbd247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9ac87a211b4ca2"/>
  </p:sldMasterIdLst>
  <p:sldIdLst>
    <p:sldId xmlns:r="http://schemas.openxmlformats.org/officeDocument/2006/relationships" id="256" r:id="R379325c2e1244578"/>
    <p:sldId xmlns:r="http://schemas.openxmlformats.org/officeDocument/2006/relationships" id="257" r:id="R403f0261a05a432c"/>
    <p:sldId xmlns:r="http://schemas.openxmlformats.org/officeDocument/2006/relationships" id="258" r:id="Rc7f98d3d4fb64a02"/>
    <p:sldId xmlns:r="http://schemas.openxmlformats.org/officeDocument/2006/relationships" id="259" r:id="R2d4e21d078b64fe6"/>
    <p:sldId xmlns:r="http://schemas.openxmlformats.org/officeDocument/2006/relationships" id="260" r:id="R5eb218913207493a"/>
    <p:sldId xmlns:r="http://schemas.openxmlformats.org/officeDocument/2006/relationships" id="261" r:id="Ra324597d35ea42bb"/>
    <p:sldId xmlns:r="http://schemas.openxmlformats.org/officeDocument/2006/relationships" id="262" r:id="Re459755de98d47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9ac87a211b4ca2" /><Relationship Type="http://schemas.openxmlformats.org/officeDocument/2006/relationships/slide" Target="/ppt/slides/slide1.xml" Id="R379325c2e1244578" /><Relationship Type="http://schemas.openxmlformats.org/officeDocument/2006/relationships/slide" Target="/ppt/slides/slide2.xml" Id="R403f0261a05a432c" /><Relationship Type="http://schemas.openxmlformats.org/officeDocument/2006/relationships/slide" Target="/ppt/slides/slide3.xml" Id="Rc7f98d3d4fb64a02" /><Relationship Type="http://schemas.openxmlformats.org/officeDocument/2006/relationships/slide" Target="/ppt/slides/slide4.xml" Id="R2d4e21d078b64fe6" /><Relationship Type="http://schemas.openxmlformats.org/officeDocument/2006/relationships/slide" Target="/ppt/slides/slide5.xml" Id="R5eb218913207493a" /><Relationship Type="http://schemas.openxmlformats.org/officeDocument/2006/relationships/slide" Target="/ppt/slides/slide6.xml" Id="Ra324597d35ea42bb" /><Relationship Type="http://schemas.openxmlformats.org/officeDocument/2006/relationships/slide" Target="/ppt/slides/slide7.xml" Id="Re459755de98d47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64b1c1edc644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6ce048a0f49e6" /><Relationship Type="http://schemas.openxmlformats.org/officeDocument/2006/relationships/theme" Target="/ppt/slideMasters/theme/theme1.xml" Id="R05c7b15b1f744e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56ce048a0f49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290ee277341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bad6b058845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c6226dc9d4e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4c62f22b44d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0240285454a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0a8b680214a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e10a3937945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BUSTER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20 998 649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18 787 029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21 541 149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919 853 883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