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e076849cb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b8b6d680d49c1"/>
  </p:sldMasterIdLst>
  <p:sldIdLst>
    <p:sldId xmlns:r="http://schemas.openxmlformats.org/officeDocument/2006/relationships" id="256" r:id="Rf34c40ed98314878"/>
    <p:sldId xmlns:r="http://schemas.openxmlformats.org/officeDocument/2006/relationships" id="257" r:id="Ra79b76232a874628"/>
    <p:sldId xmlns:r="http://schemas.openxmlformats.org/officeDocument/2006/relationships" id="258" r:id="Rcbcca61e31d34c76"/>
    <p:sldId xmlns:r="http://schemas.openxmlformats.org/officeDocument/2006/relationships" id="259" r:id="Ra99cef1091b34419"/>
    <p:sldId xmlns:r="http://schemas.openxmlformats.org/officeDocument/2006/relationships" id="260" r:id="R13b936bb9f1e4770"/>
    <p:sldId xmlns:r="http://schemas.openxmlformats.org/officeDocument/2006/relationships" id="261" r:id="Rabe0c4ac89324ab6"/>
    <p:sldId xmlns:r="http://schemas.openxmlformats.org/officeDocument/2006/relationships" id="262" r:id="R983635326048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b8b6d680d49c1" /><Relationship Type="http://schemas.openxmlformats.org/officeDocument/2006/relationships/slide" Target="/ppt/slides/slide1.xml" Id="Rf34c40ed98314878" /><Relationship Type="http://schemas.openxmlformats.org/officeDocument/2006/relationships/slide" Target="/ppt/slides/slide2.xml" Id="Ra79b76232a874628" /><Relationship Type="http://schemas.openxmlformats.org/officeDocument/2006/relationships/slide" Target="/ppt/slides/slide3.xml" Id="Rcbcca61e31d34c76" /><Relationship Type="http://schemas.openxmlformats.org/officeDocument/2006/relationships/slide" Target="/ppt/slides/slide4.xml" Id="Ra99cef1091b34419" /><Relationship Type="http://schemas.openxmlformats.org/officeDocument/2006/relationships/slide" Target="/ppt/slides/slide5.xml" Id="R13b936bb9f1e4770" /><Relationship Type="http://schemas.openxmlformats.org/officeDocument/2006/relationships/slide" Target="/ppt/slides/slide6.xml" Id="Rabe0c4ac89324ab6" /><Relationship Type="http://schemas.openxmlformats.org/officeDocument/2006/relationships/slide" Target="/ppt/slides/slide7.xml" Id="R983635326048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f903f6721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03c266b14bfb" /><Relationship Type="http://schemas.openxmlformats.org/officeDocument/2006/relationships/theme" Target="/ppt/slideMasters/theme/theme1.xml" Id="Rca2522f940bf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603c266b1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50e283f0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6696967e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609cffbf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0a3cb1bb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20622d6a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9cbdc535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0c04a63f6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