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9fb829888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93fc2f69343b9"/>
  </p:sldMasterIdLst>
  <p:sldIdLst>
    <p:sldId xmlns:r="http://schemas.openxmlformats.org/officeDocument/2006/relationships" id="256" r:id="R64507320c6a84b0c"/>
    <p:sldId xmlns:r="http://schemas.openxmlformats.org/officeDocument/2006/relationships" id="257" r:id="Rc86d6c8f8cf945a3"/>
    <p:sldId xmlns:r="http://schemas.openxmlformats.org/officeDocument/2006/relationships" id="258" r:id="R1259d02e02164b21"/>
    <p:sldId xmlns:r="http://schemas.openxmlformats.org/officeDocument/2006/relationships" id="259" r:id="R06f7310474804070"/>
    <p:sldId xmlns:r="http://schemas.openxmlformats.org/officeDocument/2006/relationships" id="260" r:id="Rac8080c1b1fe4c28"/>
    <p:sldId xmlns:r="http://schemas.openxmlformats.org/officeDocument/2006/relationships" id="261" r:id="R7da4276f19484560"/>
    <p:sldId xmlns:r="http://schemas.openxmlformats.org/officeDocument/2006/relationships" id="262" r:id="R842edb1636f3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93fc2f69343b9" /><Relationship Type="http://schemas.openxmlformats.org/officeDocument/2006/relationships/slide" Target="/ppt/slides/slide1.xml" Id="R64507320c6a84b0c" /><Relationship Type="http://schemas.openxmlformats.org/officeDocument/2006/relationships/slide" Target="/ppt/slides/slide2.xml" Id="Rc86d6c8f8cf945a3" /><Relationship Type="http://schemas.openxmlformats.org/officeDocument/2006/relationships/slide" Target="/ppt/slides/slide3.xml" Id="R1259d02e02164b21" /><Relationship Type="http://schemas.openxmlformats.org/officeDocument/2006/relationships/slide" Target="/ppt/slides/slide4.xml" Id="R06f7310474804070" /><Relationship Type="http://schemas.openxmlformats.org/officeDocument/2006/relationships/slide" Target="/ppt/slides/slide5.xml" Id="Rac8080c1b1fe4c28" /><Relationship Type="http://schemas.openxmlformats.org/officeDocument/2006/relationships/slide" Target="/ppt/slides/slide6.xml" Id="R7da4276f19484560" /><Relationship Type="http://schemas.openxmlformats.org/officeDocument/2006/relationships/slide" Target="/ppt/slides/slide7.xml" Id="R842edb1636f3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0aa660d9a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7ed8d12e4c66" /><Relationship Type="http://schemas.openxmlformats.org/officeDocument/2006/relationships/theme" Target="/ppt/slideMasters/theme/theme1.xml" Id="Rc8ed30cf03db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27ed8d12e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50d9ecacc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d11be8f07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f54eac930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2ebb1c74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6ad91fa3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6a5af227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b1f9503b4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