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dc124a6d2d4a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75b831521b4bad"/>
  </p:sldMasterIdLst>
  <p:sldIdLst>
    <p:sldId xmlns:r="http://schemas.openxmlformats.org/officeDocument/2006/relationships" id="256" r:id="Rc417d951895648b0"/>
    <p:sldId xmlns:r="http://schemas.openxmlformats.org/officeDocument/2006/relationships" id="257" r:id="R392b377cb682460d"/>
    <p:sldId xmlns:r="http://schemas.openxmlformats.org/officeDocument/2006/relationships" id="258" r:id="R9ab58f16d95d456c"/>
    <p:sldId xmlns:r="http://schemas.openxmlformats.org/officeDocument/2006/relationships" id="259" r:id="Rb731a112275c434c"/>
    <p:sldId xmlns:r="http://schemas.openxmlformats.org/officeDocument/2006/relationships" id="260" r:id="R618d7600c44d419b"/>
    <p:sldId xmlns:r="http://schemas.openxmlformats.org/officeDocument/2006/relationships" id="261" r:id="R2ff3d6c54f5949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75b831521b4bad" /><Relationship Type="http://schemas.openxmlformats.org/officeDocument/2006/relationships/slide" Target="/ppt/slides/slide1.xml" Id="Rc417d951895648b0" /><Relationship Type="http://schemas.openxmlformats.org/officeDocument/2006/relationships/slide" Target="/ppt/slides/slide2.xml" Id="R392b377cb682460d" /><Relationship Type="http://schemas.openxmlformats.org/officeDocument/2006/relationships/slide" Target="/ppt/slides/slide3.xml" Id="R9ab58f16d95d456c" /><Relationship Type="http://schemas.openxmlformats.org/officeDocument/2006/relationships/slide" Target="/ppt/slides/slide4.xml" Id="Rb731a112275c434c" /><Relationship Type="http://schemas.openxmlformats.org/officeDocument/2006/relationships/slide" Target="/ppt/slides/slide5.xml" Id="R618d7600c44d419b" /><Relationship Type="http://schemas.openxmlformats.org/officeDocument/2006/relationships/slide" Target="/ppt/slides/slide6.xml" Id="R2ff3d6c54f5949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9fe3b2921a44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66fd9c6444202" /><Relationship Type="http://schemas.openxmlformats.org/officeDocument/2006/relationships/theme" Target="/ppt/slideMasters/theme/theme1.xml" Id="R1e480383183d47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666fd9c64442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35400126941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43bd2ee664b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2742b9b9f49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84638bb684a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3e767fc8744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7e030239648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SOMMARVIKA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Råtun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5239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sh@holbergfondene.no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919 815 051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SOMMARVIKA AS</a:t>
            </a:r>
          </a:p>
        </p:txBody>
      </p:sp>
    </p:spTree>
  </p:cSld>
  <p:clrMapOvr>
    <a:masterClrMapping xmlns:a="http://schemas.openxmlformats.org/drawingml/2006/main"/>
  </p:clrMapOvr>
</p:sld>
</file>