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961bff328b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0882481c624ffc"/>
  </p:sldMasterIdLst>
  <p:sldIdLst>
    <p:sldId xmlns:r="http://schemas.openxmlformats.org/officeDocument/2006/relationships" id="256" r:id="R66268fbf9ad64396"/>
    <p:sldId xmlns:r="http://schemas.openxmlformats.org/officeDocument/2006/relationships" id="257" r:id="R490226451d494971"/>
    <p:sldId xmlns:r="http://schemas.openxmlformats.org/officeDocument/2006/relationships" id="258" r:id="Rc5854b1776044a34"/>
    <p:sldId xmlns:r="http://schemas.openxmlformats.org/officeDocument/2006/relationships" id="259" r:id="Rf5b300411a4244d1"/>
    <p:sldId xmlns:r="http://schemas.openxmlformats.org/officeDocument/2006/relationships" id="260" r:id="Reded929a72e94cdf"/>
    <p:sldId xmlns:r="http://schemas.openxmlformats.org/officeDocument/2006/relationships" id="261" r:id="R979cc122dbd6482b"/>
    <p:sldId xmlns:r="http://schemas.openxmlformats.org/officeDocument/2006/relationships" id="262" r:id="R30be98794fe2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882481c624ffc" /><Relationship Type="http://schemas.openxmlformats.org/officeDocument/2006/relationships/slide" Target="/ppt/slides/slide1.xml" Id="R66268fbf9ad64396" /><Relationship Type="http://schemas.openxmlformats.org/officeDocument/2006/relationships/slide" Target="/ppt/slides/slide2.xml" Id="R490226451d494971" /><Relationship Type="http://schemas.openxmlformats.org/officeDocument/2006/relationships/slide" Target="/ppt/slides/slide3.xml" Id="Rc5854b1776044a34" /><Relationship Type="http://schemas.openxmlformats.org/officeDocument/2006/relationships/slide" Target="/ppt/slides/slide4.xml" Id="Rf5b300411a4244d1" /><Relationship Type="http://schemas.openxmlformats.org/officeDocument/2006/relationships/slide" Target="/ppt/slides/slide5.xml" Id="Reded929a72e94cdf" /><Relationship Type="http://schemas.openxmlformats.org/officeDocument/2006/relationships/slide" Target="/ppt/slides/slide6.xml" Id="R979cc122dbd6482b" /><Relationship Type="http://schemas.openxmlformats.org/officeDocument/2006/relationships/slide" Target="/ppt/slides/slide7.xml" Id="R30be98794fe2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1af3c2913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828ecf5ea4198" /><Relationship Type="http://schemas.openxmlformats.org/officeDocument/2006/relationships/theme" Target="/ppt/slideMasters/theme/theme1.xml" Id="R643a6d67a024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4828ecf5ea41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0aa20663c4a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1bcfff8b5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4c4e64800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54418871b45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8746d65d842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3e5ef558448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7c59dc01544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NAUSTHAMMAREN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13 674 313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VÅGENES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Løypetona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919 809 809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