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a30706164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7f6cd96db4110"/>
  </p:sldMasterIdLst>
  <p:sldIdLst>
    <p:sldId xmlns:r="http://schemas.openxmlformats.org/officeDocument/2006/relationships" id="256" r:id="R13fca1939f3d4bb4"/>
    <p:sldId xmlns:r="http://schemas.openxmlformats.org/officeDocument/2006/relationships" id="257" r:id="R2f7fa2ed219b45f5"/>
    <p:sldId xmlns:r="http://schemas.openxmlformats.org/officeDocument/2006/relationships" id="258" r:id="Rfa2695e5045447ad"/>
    <p:sldId xmlns:r="http://schemas.openxmlformats.org/officeDocument/2006/relationships" id="259" r:id="R4059640aa6a64420"/>
    <p:sldId xmlns:r="http://schemas.openxmlformats.org/officeDocument/2006/relationships" id="260" r:id="Rc266acdae03f4d3a"/>
    <p:sldId xmlns:r="http://schemas.openxmlformats.org/officeDocument/2006/relationships" id="261" r:id="R0a2d193384384a94"/>
    <p:sldId xmlns:r="http://schemas.openxmlformats.org/officeDocument/2006/relationships" id="262" r:id="R48b48037b2f7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7f6cd96db4110" /><Relationship Type="http://schemas.openxmlformats.org/officeDocument/2006/relationships/slide" Target="/ppt/slides/slide1.xml" Id="R13fca1939f3d4bb4" /><Relationship Type="http://schemas.openxmlformats.org/officeDocument/2006/relationships/slide" Target="/ppt/slides/slide2.xml" Id="R2f7fa2ed219b45f5" /><Relationship Type="http://schemas.openxmlformats.org/officeDocument/2006/relationships/slide" Target="/ppt/slides/slide3.xml" Id="Rfa2695e5045447ad" /><Relationship Type="http://schemas.openxmlformats.org/officeDocument/2006/relationships/slide" Target="/ppt/slides/slide4.xml" Id="R4059640aa6a64420" /><Relationship Type="http://schemas.openxmlformats.org/officeDocument/2006/relationships/slide" Target="/ppt/slides/slide5.xml" Id="Rc266acdae03f4d3a" /><Relationship Type="http://schemas.openxmlformats.org/officeDocument/2006/relationships/slide" Target="/ppt/slides/slide6.xml" Id="R0a2d193384384a94" /><Relationship Type="http://schemas.openxmlformats.org/officeDocument/2006/relationships/slide" Target="/ppt/slides/slide7.xml" Id="R48b48037b2f7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92e95c9d9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6674de2b4e47" /><Relationship Type="http://schemas.openxmlformats.org/officeDocument/2006/relationships/theme" Target="/ppt/slideMasters/theme/theme1.xml" Id="R39029c1ec903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96674de2b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da927070a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f54c5a8e3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18b090e45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d0eb3c60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bc701f065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a2f71e7b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9586579f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