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4865ce456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5c8cbb4e943b8"/>
  </p:sldMasterIdLst>
  <p:sldIdLst>
    <p:sldId xmlns:r="http://schemas.openxmlformats.org/officeDocument/2006/relationships" id="256" r:id="Rc82cf8fade9c4b13"/>
    <p:sldId xmlns:r="http://schemas.openxmlformats.org/officeDocument/2006/relationships" id="257" r:id="Re2b7dc990bbb40b6"/>
    <p:sldId xmlns:r="http://schemas.openxmlformats.org/officeDocument/2006/relationships" id="258" r:id="Re609542c9bbf4410"/>
    <p:sldId xmlns:r="http://schemas.openxmlformats.org/officeDocument/2006/relationships" id="259" r:id="Rc8d03d37f1da476e"/>
    <p:sldId xmlns:r="http://schemas.openxmlformats.org/officeDocument/2006/relationships" id="260" r:id="R6d3658dd7e214657"/>
    <p:sldId xmlns:r="http://schemas.openxmlformats.org/officeDocument/2006/relationships" id="261" r:id="R25cfc932e09d42a5"/>
    <p:sldId xmlns:r="http://schemas.openxmlformats.org/officeDocument/2006/relationships" id="262" r:id="Rccc658f37922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5c8cbb4e943b8" /><Relationship Type="http://schemas.openxmlformats.org/officeDocument/2006/relationships/slide" Target="/ppt/slides/slide1.xml" Id="Rc82cf8fade9c4b13" /><Relationship Type="http://schemas.openxmlformats.org/officeDocument/2006/relationships/slide" Target="/ppt/slides/slide2.xml" Id="Re2b7dc990bbb40b6" /><Relationship Type="http://schemas.openxmlformats.org/officeDocument/2006/relationships/slide" Target="/ppt/slides/slide3.xml" Id="Re609542c9bbf4410" /><Relationship Type="http://schemas.openxmlformats.org/officeDocument/2006/relationships/slide" Target="/ppt/slides/slide4.xml" Id="Rc8d03d37f1da476e" /><Relationship Type="http://schemas.openxmlformats.org/officeDocument/2006/relationships/slide" Target="/ppt/slides/slide5.xml" Id="R6d3658dd7e214657" /><Relationship Type="http://schemas.openxmlformats.org/officeDocument/2006/relationships/slide" Target="/ppt/slides/slide6.xml" Id="R25cfc932e09d42a5" /><Relationship Type="http://schemas.openxmlformats.org/officeDocument/2006/relationships/slide" Target="/ppt/slides/slide7.xml" Id="Rccc658f37922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442b3e785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ddeddced4a02" /><Relationship Type="http://schemas.openxmlformats.org/officeDocument/2006/relationships/theme" Target="/ppt/slideMasters/theme/theme1.xml" Id="Rcdc0aeca5f7d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6fddeddced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753f618f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148e9c80e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55787e5c9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e9fd88de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5a8ffc69f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1bd2f8204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e21943739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22 784 748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25 568 874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ROGSTAD TROND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Husebygrenda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919 789 034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