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ffbdd9a56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6ec5c86c44fc0"/>
  </p:sldMasterIdLst>
  <p:sldIdLst>
    <p:sldId xmlns:r="http://schemas.openxmlformats.org/officeDocument/2006/relationships" id="256" r:id="R6371ae7ef007445f"/>
    <p:sldId xmlns:r="http://schemas.openxmlformats.org/officeDocument/2006/relationships" id="257" r:id="Rcfd5df5958924edb"/>
    <p:sldId xmlns:r="http://schemas.openxmlformats.org/officeDocument/2006/relationships" id="258" r:id="R9c4fa22865fd4a8f"/>
    <p:sldId xmlns:r="http://schemas.openxmlformats.org/officeDocument/2006/relationships" id="259" r:id="Rd42027d38d8e415c"/>
    <p:sldId xmlns:r="http://schemas.openxmlformats.org/officeDocument/2006/relationships" id="260" r:id="R768148afb44441db"/>
    <p:sldId xmlns:r="http://schemas.openxmlformats.org/officeDocument/2006/relationships" id="261" r:id="Rfa42c78b74a5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6ec5c86c44fc0" /><Relationship Type="http://schemas.openxmlformats.org/officeDocument/2006/relationships/slide" Target="/ppt/slides/slide1.xml" Id="R6371ae7ef007445f" /><Relationship Type="http://schemas.openxmlformats.org/officeDocument/2006/relationships/slide" Target="/ppt/slides/slide2.xml" Id="Rcfd5df5958924edb" /><Relationship Type="http://schemas.openxmlformats.org/officeDocument/2006/relationships/slide" Target="/ppt/slides/slide3.xml" Id="R9c4fa22865fd4a8f" /><Relationship Type="http://schemas.openxmlformats.org/officeDocument/2006/relationships/slide" Target="/ppt/slides/slide4.xml" Id="Rd42027d38d8e415c" /><Relationship Type="http://schemas.openxmlformats.org/officeDocument/2006/relationships/slide" Target="/ppt/slides/slide5.xml" Id="R768148afb44441db" /><Relationship Type="http://schemas.openxmlformats.org/officeDocument/2006/relationships/slide" Target="/ppt/slides/slide6.xml" Id="Rfa42c78b74a5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5185aff2a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61dc38c4045b6" /><Relationship Type="http://schemas.openxmlformats.org/officeDocument/2006/relationships/theme" Target="/ppt/slideMasters/theme/theme1.xml" Id="Ra50c8324bcf1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61dc38c4045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2b7102480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8e91d2f3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4c17beea9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efb863a7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035ddcfd4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7c032c23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Husebygrenda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CESAR HOLDING AS</a:t>
            </a:r>
          </a:p>
        </p:txBody>
      </p:sp>
    </p:spTree>
  </p:cSld>
  <p:clrMapOvr>
    <a:masterClrMapping xmlns:a="http://schemas.openxmlformats.org/drawingml/2006/main"/>
  </p:clrMapOvr>
</p:sld>
</file>