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767628803f4f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272238d4684616"/>
  </p:sldMasterIdLst>
  <p:sldIdLst>
    <p:sldId xmlns:r="http://schemas.openxmlformats.org/officeDocument/2006/relationships" id="256" r:id="R778c9b2570ee4079"/>
    <p:sldId xmlns:r="http://schemas.openxmlformats.org/officeDocument/2006/relationships" id="257" r:id="R130361bc29af4cf6"/>
    <p:sldId xmlns:r="http://schemas.openxmlformats.org/officeDocument/2006/relationships" id="258" r:id="R4e425090b28a4856"/>
    <p:sldId xmlns:r="http://schemas.openxmlformats.org/officeDocument/2006/relationships" id="259" r:id="R4d88a6c941d44f2a"/>
    <p:sldId xmlns:r="http://schemas.openxmlformats.org/officeDocument/2006/relationships" id="260" r:id="Rc943a8100e224c26"/>
    <p:sldId xmlns:r="http://schemas.openxmlformats.org/officeDocument/2006/relationships" id="261" r:id="Rb898bb152ce14157"/>
    <p:sldId xmlns:r="http://schemas.openxmlformats.org/officeDocument/2006/relationships" id="262" r:id="R7326038c12f44d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272238d4684616" /><Relationship Type="http://schemas.openxmlformats.org/officeDocument/2006/relationships/slide" Target="/ppt/slides/slide1.xml" Id="R778c9b2570ee4079" /><Relationship Type="http://schemas.openxmlformats.org/officeDocument/2006/relationships/slide" Target="/ppt/slides/slide2.xml" Id="R130361bc29af4cf6" /><Relationship Type="http://schemas.openxmlformats.org/officeDocument/2006/relationships/slide" Target="/ppt/slides/slide3.xml" Id="R4e425090b28a4856" /><Relationship Type="http://schemas.openxmlformats.org/officeDocument/2006/relationships/slide" Target="/ppt/slides/slide4.xml" Id="R4d88a6c941d44f2a" /><Relationship Type="http://schemas.openxmlformats.org/officeDocument/2006/relationships/slide" Target="/ppt/slides/slide5.xml" Id="Rc943a8100e224c26" /><Relationship Type="http://schemas.openxmlformats.org/officeDocument/2006/relationships/slide" Target="/ppt/slides/slide6.xml" Id="Rb898bb152ce14157" /><Relationship Type="http://schemas.openxmlformats.org/officeDocument/2006/relationships/slide" Target="/ppt/slides/slide7.xml" Id="R7326038c12f44d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40faf3390e40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c8783443e4b92" /><Relationship Type="http://schemas.openxmlformats.org/officeDocument/2006/relationships/theme" Target="/ppt/slideMasters/theme/theme1.xml" Id="R657a77e380ae4d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ec8783443e4b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54079f3634f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10c2a281441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690b16d984d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ee447746a46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c84c1657a4f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c727ff9fe47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bd0e1d1ee45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RELOOP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RELOOP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RELOOP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RELOOP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RELOOP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RELOOP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617 319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584 109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375 872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12 132 009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10 950 901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RELOOP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JESPERSEN MARLIN F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JESPERSEN STIG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RELOOP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Torkel Maulands veg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919 779 357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RELOOP AS</a:t>
            </a:r>
          </a:p>
        </p:txBody>
      </p:sp>
    </p:spTree>
  </p:cSld>
  <p:clrMapOvr>
    <a:masterClrMapping xmlns:a="http://schemas.openxmlformats.org/drawingml/2006/main"/>
  </p:clrMapOvr>
</p:sld>
</file>