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12ea371ab0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2614bbad634252"/>
  </p:sldMasterIdLst>
  <p:sldIdLst>
    <p:sldId xmlns:r="http://schemas.openxmlformats.org/officeDocument/2006/relationships" id="256" r:id="R2aed35ce46e34b41"/>
    <p:sldId xmlns:r="http://schemas.openxmlformats.org/officeDocument/2006/relationships" id="257" r:id="Rc7280f641f9248c5"/>
    <p:sldId xmlns:r="http://schemas.openxmlformats.org/officeDocument/2006/relationships" id="258" r:id="Rf5061323a3ef4561"/>
    <p:sldId xmlns:r="http://schemas.openxmlformats.org/officeDocument/2006/relationships" id="259" r:id="R201676284f884ef1"/>
    <p:sldId xmlns:r="http://schemas.openxmlformats.org/officeDocument/2006/relationships" id="260" r:id="R99c148f0053e45b3"/>
    <p:sldId xmlns:r="http://schemas.openxmlformats.org/officeDocument/2006/relationships" id="261" r:id="R9c294a7298af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614bbad634252" /><Relationship Type="http://schemas.openxmlformats.org/officeDocument/2006/relationships/slide" Target="/ppt/slides/slide1.xml" Id="R2aed35ce46e34b41" /><Relationship Type="http://schemas.openxmlformats.org/officeDocument/2006/relationships/slide" Target="/ppt/slides/slide2.xml" Id="Rc7280f641f9248c5" /><Relationship Type="http://schemas.openxmlformats.org/officeDocument/2006/relationships/slide" Target="/ppt/slides/slide3.xml" Id="Rf5061323a3ef4561" /><Relationship Type="http://schemas.openxmlformats.org/officeDocument/2006/relationships/slide" Target="/ppt/slides/slide4.xml" Id="R201676284f884ef1" /><Relationship Type="http://schemas.openxmlformats.org/officeDocument/2006/relationships/slide" Target="/ppt/slides/slide5.xml" Id="R99c148f0053e45b3" /><Relationship Type="http://schemas.openxmlformats.org/officeDocument/2006/relationships/slide" Target="/ppt/slides/slide6.xml" Id="R9c294a7298af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1e1de819149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6ff6b914f4719" /><Relationship Type="http://schemas.openxmlformats.org/officeDocument/2006/relationships/theme" Target="/ppt/slideMasters/theme/theme1.xml" Id="R6d136fe849064a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6ff6b914f47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70810713e45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7f5d4032c4a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2c57597d340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89251c2be4d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28f2fd64f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9419b7e2d4d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