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4e37074b5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e38bf20434713"/>
  </p:sldMasterIdLst>
  <p:sldIdLst>
    <p:sldId xmlns:r="http://schemas.openxmlformats.org/officeDocument/2006/relationships" id="256" r:id="R4ffbb5e46100408a"/>
    <p:sldId xmlns:r="http://schemas.openxmlformats.org/officeDocument/2006/relationships" id="257" r:id="R3abaf04dd2084b96"/>
    <p:sldId xmlns:r="http://schemas.openxmlformats.org/officeDocument/2006/relationships" id="258" r:id="R4d95895ea1704292"/>
    <p:sldId xmlns:r="http://schemas.openxmlformats.org/officeDocument/2006/relationships" id="259" r:id="R58724f1d64f94c3b"/>
    <p:sldId xmlns:r="http://schemas.openxmlformats.org/officeDocument/2006/relationships" id="260" r:id="Rea145e2897364b64"/>
    <p:sldId xmlns:r="http://schemas.openxmlformats.org/officeDocument/2006/relationships" id="261" r:id="R674f5e1472fb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e38bf20434713" /><Relationship Type="http://schemas.openxmlformats.org/officeDocument/2006/relationships/slide" Target="/ppt/slides/slide1.xml" Id="R4ffbb5e46100408a" /><Relationship Type="http://schemas.openxmlformats.org/officeDocument/2006/relationships/slide" Target="/ppt/slides/slide2.xml" Id="R3abaf04dd2084b96" /><Relationship Type="http://schemas.openxmlformats.org/officeDocument/2006/relationships/slide" Target="/ppt/slides/slide3.xml" Id="R4d95895ea1704292" /><Relationship Type="http://schemas.openxmlformats.org/officeDocument/2006/relationships/slide" Target="/ppt/slides/slide4.xml" Id="R58724f1d64f94c3b" /><Relationship Type="http://schemas.openxmlformats.org/officeDocument/2006/relationships/slide" Target="/ppt/slides/slide5.xml" Id="Rea145e2897364b64" /><Relationship Type="http://schemas.openxmlformats.org/officeDocument/2006/relationships/slide" Target="/ppt/slides/slide6.xml" Id="R674f5e1472fb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ecba2a82a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2b2531084ba8" /><Relationship Type="http://schemas.openxmlformats.org/officeDocument/2006/relationships/theme" Target="/ppt/slideMasters/theme/theme1.xml" Id="R9090b47141eb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82b253108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2bb64834c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a6540cb84c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205f9c3fb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cf1361b0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1efbcedf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a460687a3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