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552e8cffab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a58444da3456b"/>
  </p:sldMasterIdLst>
  <p:sldIdLst>
    <p:sldId xmlns:r="http://schemas.openxmlformats.org/officeDocument/2006/relationships" id="256" r:id="Rfb71c5bce0ab4b9f"/>
    <p:sldId xmlns:r="http://schemas.openxmlformats.org/officeDocument/2006/relationships" id="257" r:id="R251c3f25b19e4b2c"/>
    <p:sldId xmlns:r="http://schemas.openxmlformats.org/officeDocument/2006/relationships" id="258" r:id="Rbed5e28cce604d8c"/>
    <p:sldId xmlns:r="http://schemas.openxmlformats.org/officeDocument/2006/relationships" id="259" r:id="R352dabe4f1dd4211"/>
    <p:sldId xmlns:r="http://schemas.openxmlformats.org/officeDocument/2006/relationships" id="260" r:id="Rffefe80f2d524e02"/>
    <p:sldId xmlns:r="http://schemas.openxmlformats.org/officeDocument/2006/relationships" id="261" r:id="R56a2e29b976a43bb"/>
    <p:sldId xmlns:r="http://schemas.openxmlformats.org/officeDocument/2006/relationships" id="262" r:id="R21a1214daf1047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a58444da3456b" /><Relationship Type="http://schemas.openxmlformats.org/officeDocument/2006/relationships/slide" Target="/ppt/slides/slide1.xml" Id="Rfb71c5bce0ab4b9f" /><Relationship Type="http://schemas.openxmlformats.org/officeDocument/2006/relationships/slide" Target="/ppt/slides/slide2.xml" Id="R251c3f25b19e4b2c" /><Relationship Type="http://schemas.openxmlformats.org/officeDocument/2006/relationships/slide" Target="/ppt/slides/slide3.xml" Id="Rbed5e28cce604d8c" /><Relationship Type="http://schemas.openxmlformats.org/officeDocument/2006/relationships/slide" Target="/ppt/slides/slide4.xml" Id="R352dabe4f1dd4211" /><Relationship Type="http://schemas.openxmlformats.org/officeDocument/2006/relationships/slide" Target="/ppt/slides/slide5.xml" Id="Rffefe80f2d524e02" /><Relationship Type="http://schemas.openxmlformats.org/officeDocument/2006/relationships/slide" Target="/ppt/slides/slide6.xml" Id="R56a2e29b976a43bb" /><Relationship Type="http://schemas.openxmlformats.org/officeDocument/2006/relationships/slide" Target="/ppt/slides/slide7.xml" Id="R21a1214daf1047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4e0990ed38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dee3944674877" /><Relationship Type="http://schemas.openxmlformats.org/officeDocument/2006/relationships/theme" Target="/ppt/slideMasters/theme/theme1.xml" Id="R76072d0c668744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1dee394467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69b99440a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3bfabca15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5c6e865cb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182edc7c48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4d9031b8e44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808d597a7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bc67a383f4d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NYHUUS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HOLDING AS ble etablert [år] og holder til i Raufoss.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−772 486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6 405 322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57 350 679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58 905 517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NYHUUS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Korterudlia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2835 Raufoss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919 758 783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NYHUUS HOLDING AS</a:t>
            </a:r>
          </a:p>
        </p:txBody>
      </p:sp>
    </p:spTree>
  </p:cSld>
  <p:clrMapOvr>
    <a:masterClrMapping xmlns:a="http://schemas.openxmlformats.org/drawingml/2006/main"/>
  </p:clrMapOvr>
</p:sld>
</file>