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1c620ae9ca4a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bc945926aa4401"/>
  </p:sldMasterIdLst>
  <p:sldIdLst>
    <p:sldId xmlns:r="http://schemas.openxmlformats.org/officeDocument/2006/relationships" id="256" r:id="Rfc95e4d263564844"/>
    <p:sldId xmlns:r="http://schemas.openxmlformats.org/officeDocument/2006/relationships" id="257" r:id="R24528869df05425b"/>
    <p:sldId xmlns:r="http://schemas.openxmlformats.org/officeDocument/2006/relationships" id="258" r:id="R7af997d388b242ce"/>
    <p:sldId xmlns:r="http://schemas.openxmlformats.org/officeDocument/2006/relationships" id="259" r:id="Radb55f2f76ce4be2"/>
    <p:sldId xmlns:r="http://schemas.openxmlformats.org/officeDocument/2006/relationships" id="260" r:id="R4bac8be435df4991"/>
    <p:sldId xmlns:r="http://schemas.openxmlformats.org/officeDocument/2006/relationships" id="261" r:id="R9ed9d44464c84c51"/>
    <p:sldId xmlns:r="http://schemas.openxmlformats.org/officeDocument/2006/relationships" id="262" r:id="R5e7e931e03b241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c945926aa4401" /><Relationship Type="http://schemas.openxmlformats.org/officeDocument/2006/relationships/slide" Target="/ppt/slides/slide1.xml" Id="Rfc95e4d263564844" /><Relationship Type="http://schemas.openxmlformats.org/officeDocument/2006/relationships/slide" Target="/ppt/slides/slide2.xml" Id="R24528869df05425b" /><Relationship Type="http://schemas.openxmlformats.org/officeDocument/2006/relationships/slide" Target="/ppt/slides/slide3.xml" Id="R7af997d388b242ce" /><Relationship Type="http://schemas.openxmlformats.org/officeDocument/2006/relationships/slide" Target="/ppt/slides/slide4.xml" Id="Radb55f2f76ce4be2" /><Relationship Type="http://schemas.openxmlformats.org/officeDocument/2006/relationships/slide" Target="/ppt/slides/slide5.xml" Id="R4bac8be435df4991" /><Relationship Type="http://schemas.openxmlformats.org/officeDocument/2006/relationships/slide" Target="/ppt/slides/slide6.xml" Id="R9ed9d44464c84c51" /><Relationship Type="http://schemas.openxmlformats.org/officeDocument/2006/relationships/slide" Target="/ppt/slides/slide7.xml" Id="R5e7e931e03b241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9cb621e094d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8be28ab814144" /><Relationship Type="http://schemas.openxmlformats.org/officeDocument/2006/relationships/theme" Target="/ppt/slideMasters/theme/theme1.xml" Id="R0928728540da46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88be28ab8141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53350a5b74e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a88b7f058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70524120a47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d98d941f740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d340cbf7e42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bfa3dc65446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c27db836f40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KEJ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263 127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1 247 748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16 651 635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17 020 432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KNUT-ERIK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Pareliusveien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919 716 509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 INVESTMENT AS</a:t>
            </a:r>
          </a:p>
        </p:txBody>
      </p:sp>
    </p:spTree>
  </p:cSld>
  <p:clrMapOvr>
    <a:masterClrMapping xmlns:a="http://schemas.openxmlformats.org/drawingml/2006/main"/>
  </p:clrMapOvr>
</p:sld>
</file>