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871dd6fac24d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408c84e532419c"/>
  </p:sldMasterIdLst>
  <p:sldIdLst>
    <p:sldId xmlns:r="http://schemas.openxmlformats.org/officeDocument/2006/relationships" id="256" r:id="R688bea31e1f1464d"/>
    <p:sldId xmlns:r="http://schemas.openxmlformats.org/officeDocument/2006/relationships" id="257" r:id="Raf6fca68abb4485b"/>
    <p:sldId xmlns:r="http://schemas.openxmlformats.org/officeDocument/2006/relationships" id="258" r:id="R317d97cb0ce442f4"/>
    <p:sldId xmlns:r="http://schemas.openxmlformats.org/officeDocument/2006/relationships" id="259" r:id="Rc8d92e98021841a6"/>
    <p:sldId xmlns:r="http://schemas.openxmlformats.org/officeDocument/2006/relationships" id="260" r:id="R96df2d0e23eb4be8"/>
    <p:sldId xmlns:r="http://schemas.openxmlformats.org/officeDocument/2006/relationships" id="261" r:id="Rf04dad084cf848c0"/>
    <p:sldId xmlns:r="http://schemas.openxmlformats.org/officeDocument/2006/relationships" id="262" r:id="Rc57c3a247ea043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08c84e532419c" /><Relationship Type="http://schemas.openxmlformats.org/officeDocument/2006/relationships/slide" Target="/ppt/slides/slide1.xml" Id="R688bea31e1f1464d" /><Relationship Type="http://schemas.openxmlformats.org/officeDocument/2006/relationships/slide" Target="/ppt/slides/slide2.xml" Id="Raf6fca68abb4485b" /><Relationship Type="http://schemas.openxmlformats.org/officeDocument/2006/relationships/slide" Target="/ppt/slides/slide3.xml" Id="R317d97cb0ce442f4" /><Relationship Type="http://schemas.openxmlformats.org/officeDocument/2006/relationships/slide" Target="/ppt/slides/slide4.xml" Id="Rc8d92e98021841a6" /><Relationship Type="http://schemas.openxmlformats.org/officeDocument/2006/relationships/slide" Target="/ppt/slides/slide5.xml" Id="R96df2d0e23eb4be8" /><Relationship Type="http://schemas.openxmlformats.org/officeDocument/2006/relationships/slide" Target="/ppt/slides/slide6.xml" Id="Rf04dad084cf848c0" /><Relationship Type="http://schemas.openxmlformats.org/officeDocument/2006/relationships/slide" Target="/ppt/slides/slide7.xml" Id="Rc57c3a247ea043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d0ea5f4e94e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e98881b8f4195" /><Relationship Type="http://schemas.openxmlformats.org/officeDocument/2006/relationships/theme" Target="/ppt/slideMasters/theme/theme1.xml" Id="Rab82b6780710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5e98881b8f41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265c1bd61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61e5d4ed043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ee1ff692c4d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38f6b6a034e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f8dc67ba645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cb57e689048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f5baf93ba47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COMPOSE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COMPOSE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504 527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BERILD OSE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Grønvoll allé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compose@ose.email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919 665 246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