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dcc724721d40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4bcca64e94406a"/>
  </p:sldMasterIdLst>
  <p:sldIdLst>
    <p:sldId xmlns:r="http://schemas.openxmlformats.org/officeDocument/2006/relationships" id="256" r:id="Re748919e6c4345a9"/>
    <p:sldId xmlns:r="http://schemas.openxmlformats.org/officeDocument/2006/relationships" id="257" r:id="R1cc19f19ee074656"/>
    <p:sldId xmlns:r="http://schemas.openxmlformats.org/officeDocument/2006/relationships" id="258" r:id="R79610078c62f4563"/>
    <p:sldId xmlns:r="http://schemas.openxmlformats.org/officeDocument/2006/relationships" id="259" r:id="R5742b70193b14fcb"/>
    <p:sldId xmlns:r="http://schemas.openxmlformats.org/officeDocument/2006/relationships" id="260" r:id="Rf5a10f64b6654cb8"/>
    <p:sldId xmlns:r="http://schemas.openxmlformats.org/officeDocument/2006/relationships" id="261" r:id="R9b7a33b6763f4060"/>
    <p:sldId xmlns:r="http://schemas.openxmlformats.org/officeDocument/2006/relationships" id="262" r:id="R82b5ab7ed97d4b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4bcca64e94406a" /><Relationship Type="http://schemas.openxmlformats.org/officeDocument/2006/relationships/slide" Target="/ppt/slides/slide1.xml" Id="Re748919e6c4345a9" /><Relationship Type="http://schemas.openxmlformats.org/officeDocument/2006/relationships/slide" Target="/ppt/slides/slide2.xml" Id="R1cc19f19ee074656" /><Relationship Type="http://schemas.openxmlformats.org/officeDocument/2006/relationships/slide" Target="/ppt/slides/slide3.xml" Id="R79610078c62f4563" /><Relationship Type="http://schemas.openxmlformats.org/officeDocument/2006/relationships/slide" Target="/ppt/slides/slide4.xml" Id="R5742b70193b14fcb" /><Relationship Type="http://schemas.openxmlformats.org/officeDocument/2006/relationships/slide" Target="/ppt/slides/slide5.xml" Id="Rf5a10f64b6654cb8" /><Relationship Type="http://schemas.openxmlformats.org/officeDocument/2006/relationships/slide" Target="/ppt/slides/slide6.xml" Id="R9b7a33b6763f4060" /><Relationship Type="http://schemas.openxmlformats.org/officeDocument/2006/relationships/slide" Target="/ppt/slides/slide7.xml" Id="R82b5ab7ed97d4b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1118f68ca43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658b9e4c647f5" /><Relationship Type="http://schemas.openxmlformats.org/officeDocument/2006/relationships/theme" Target="/ppt/slideMasters/theme/theme1.xml" Id="Ra7c6b9a88486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6658b9e4c6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6a216dbae4f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5d45ba13045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a049d4d2246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1d63cf361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39191f53c44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d2220da6b4f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8dcd81f7b48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STEENSTRUP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STEENSTRUP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18 758 790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61 622 190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61 683 553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VOLD HANSEN STEENSTRUP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134B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919 641 908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