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da9101baf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a6262c3ef4a9b"/>
  </p:sldMasterIdLst>
  <p:sldIdLst>
    <p:sldId xmlns:r="http://schemas.openxmlformats.org/officeDocument/2006/relationships" id="256" r:id="R6221c824083b486c"/>
    <p:sldId xmlns:r="http://schemas.openxmlformats.org/officeDocument/2006/relationships" id="257" r:id="R46a0960a3a024d44"/>
    <p:sldId xmlns:r="http://schemas.openxmlformats.org/officeDocument/2006/relationships" id="258" r:id="Rf6f651fdd4b24df7"/>
    <p:sldId xmlns:r="http://schemas.openxmlformats.org/officeDocument/2006/relationships" id="259" r:id="R2dc777d888984875"/>
    <p:sldId xmlns:r="http://schemas.openxmlformats.org/officeDocument/2006/relationships" id="260" r:id="Re469af381bb64762"/>
    <p:sldId xmlns:r="http://schemas.openxmlformats.org/officeDocument/2006/relationships" id="261" r:id="R39ca06637c46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a6262c3ef4a9b" /><Relationship Type="http://schemas.openxmlformats.org/officeDocument/2006/relationships/slide" Target="/ppt/slides/slide1.xml" Id="R6221c824083b486c" /><Relationship Type="http://schemas.openxmlformats.org/officeDocument/2006/relationships/slide" Target="/ppt/slides/slide2.xml" Id="R46a0960a3a024d44" /><Relationship Type="http://schemas.openxmlformats.org/officeDocument/2006/relationships/slide" Target="/ppt/slides/slide3.xml" Id="Rf6f651fdd4b24df7" /><Relationship Type="http://schemas.openxmlformats.org/officeDocument/2006/relationships/slide" Target="/ppt/slides/slide4.xml" Id="R2dc777d888984875" /><Relationship Type="http://schemas.openxmlformats.org/officeDocument/2006/relationships/slide" Target="/ppt/slides/slide5.xml" Id="Re469af381bb64762" /><Relationship Type="http://schemas.openxmlformats.org/officeDocument/2006/relationships/slide" Target="/ppt/slides/slide6.xml" Id="R39ca06637c46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9b1550219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4d04d85c452d" /><Relationship Type="http://schemas.openxmlformats.org/officeDocument/2006/relationships/theme" Target="/ppt/slideMasters/theme/theme1.xml" Id="R4aac826590b8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54d04d85c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9fdfedf8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618d3cd5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f4abfaf3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226de6d4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eb2fbc8cd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c9696314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ANITA DAHL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ANITA DAHL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2 012 297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anita@okonomibistand.as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919 613 319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