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59b964bb934d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b73b8067f4121"/>
  </p:sldMasterIdLst>
  <p:sldIdLst>
    <p:sldId xmlns:r="http://schemas.openxmlformats.org/officeDocument/2006/relationships" id="256" r:id="Rc6cc0243d26640a0"/>
    <p:sldId xmlns:r="http://schemas.openxmlformats.org/officeDocument/2006/relationships" id="257" r:id="R835e657981544572"/>
    <p:sldId xmlns:r="http://schemas.openxmlformats.org/officeDocument/2006/relationships" id="258" r:id="R4cf434d92b1e41c6"/>
    <p:sldId xmlns:r="http://schemas.openxmlformats.org/officeDocument/2006/relationships" id="259" r:id="R2f38cd87c9114ad1"/>
    <p:sldId xmlns:r="http://schemas.openxmlformats.org/officeDocument/2006/relationships" id="260" r:id="R28ac72cfe1cd46b0"/>
    <p:sldId xmlns:r="http://schemas.openxmlformats.org/officeDocument/2006/relationships" id="261" r:id="Rcffbe95cfdcb40e8"/>
    <p:sldId xmlns:r="http://schemas.openxmlformats.org/officeDocument/2006/relationships" id="262" r:id="R9499305e1fbf40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b73b8067f4121" /><Relationship Type="http://schemas.openxmlformats.org/officeDocument/2006/relationships/slide" Target="/ppt/slides/slide1.xml" Id="Rc6cc0243d26640a0" /><Relationship Type="http://schemas.openxmlformats.org/officeDocument/2006/relationships/slide" Target="/ppt/slides/slide2.xml" Id="R835e657981544572" /><Relationship Type="http://schemas.openxmlformats.org/officeDocument/2006/relationships/slide" Target="/ppt/slides/slide3.xml" Id="R4cf434d92b1e41c6" /><Relationship Type="http://schemas.openxmlformats.org/officeDocument/2006/relationships/slide" Target="/ppt/slides/slide4.xml" Id="R2f38cd87c9114ad1" /><Relationship Type="http://schemas.openxmlformats.org/officeDocument/2006/relationships/slide" Target="/ppt/slides/slide5.xml" Id="R28ac72cfe1cd46b0" /><Relationship Type="http://schemas.openxmlformats.org/officeDocument/2006/relationships/slide" Target="/ppt/slides/slide6.xml" Id="Rcffbe95cfdcb40e8" /><Relationship Type="http://schemas.openxmlformats.org/officeDocument/2006/relationships/slide" Target="/ppt/slides/slide7.xml" Id="R9499305e1fbf40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3ff89fe33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6e273c716493b" /><Relationship Type="http://schemas.openxmlformats.org/officeDocument/2006/relationships/theme" Target="/ppt/slideMasters/theme/theme1.xml" Id="Rb64eb711936d41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6e273c71649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92cdc37b7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25d3da3a04b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1b24347e041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28104591542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b6c361a734a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ea47d32a342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e8cb7fb5c40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HAUGEN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8 147 026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6 584 081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7 880 731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52 806 964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54 897 196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SVEIN  –  92,0 %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GUNHILD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Gymnasbakken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3802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919 605 138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HAUGEN AS</a:t>
            </a:r>
          </a:p>
        </p:txBody>
      </p:sp>
    </p:spTree>
  </p:cSld>
  <p:clrMapOvr>
    <a:masterClrMapping xmlns:a="http://schemas.openxmlformats.org/drawingml/2006/main"/>
  </p:clrMapOvr>
</p:sld>
</file>