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edaa643384d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5ffa0fff5b4c8f"/>
  </p:sldMasterIdLst>
  <p:sldIdLst>
    <p:sldId xmlns:r="http://schemas.openxmlformats.org/officeDocument/2006/relationships" id="256" r:id="R47be6d07763642b8"/>
    <p:sldId xmlns:r="http://schemas.openxmlformats.org/officeDocument/2006/relationships" id="257" r:id="Rdc68af325dc348f7"/>
    <p:sldId xmlns:r="http://schemas.openxmlformats.org/officeDocument/2006/relationships" id="258" r:id="Rfc4a29b5257a43c4"/>
    <p:sldId xmlns:r="http://schemas.openxmlformats.org/officeDocument/2006/relationships" id="259" r:id="R250d7ecdf6c3403d"/>
    <p:sldId xmlns:r="http://schemas.openxmlformats.org/officeDocument/2006/relationships" id="260" r:id="R04bf3f8809d24e92"/>
    <p:sldId xmlns:r="http://schemas.openxmlformats.org/officeDocument/2006/relationships" id="261" r:id="R102cb3ef06a44d41"/>
    <p:sldId xmlns:r="http://schemas.openxmlformats.org/officeDocument/2006/relationships" id="262" r:id="R027efe182c5649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ffa0fff5b4c8f" /><Relationship Type="http://schemas.openxmlformats.org/officeDocument/2006/relationships/slide" Target="/ppt/slides/slide1.xml" Id="R47be6d07763642b8" /><Relationship Type="http://schemas.openxmlformats.org/officeDocument/2006/relationships/slide" Target="/ppt/slides/slide2.xml" Id="Rdc68af325dc348f7" /><Relationship Type="http://schemas.openxmlformats.org/officeDocument/2006/relationships/slide" Target="/ppt/slides/slide3.xml" Id="Rfc4a29b5257a43c4" /><Relationship Type="http://schemas.openxmlformats.org/officeDocument/2006/relationships/slide" Target="/ppt/slides/slide4.xml" Id="R250d7ecdf6c3403d" /><Relationship Type="http://schemas.openxmlformats.org/officeDocument/2006/relationships/slide" Target="/ppt/slides/slide5.xml" Id="R04bf3f8809d24e92" /><Relationship Type="http://schemas.openxmlformats.org/officeDocument/2006/relationships/slide" Target="/ppt/slides/slide6.xml" Id="R102cb3ef06a44d41" /><Relationship Type="http://schemas.openxmlformats.org/officeDocument/2006/relationships/slide" Target="/ppt/slides/slide7.xml" Id="R027efe182c5649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f65cc5c6d46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8798a5a7940dd" /><Relationship Type="http://schemas.openxmlformats.org/officeDocument/2006/relationships/theme" Target="/ppt/slideMasters/theme/theme1.xml" Id="R2bc8bf810f7a45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8798a5a7940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153da33584d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0a3a3feea4a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cc5d46fca42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f83430b7641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f652334a645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8c47a0f0144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1e746efe548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41 551 188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36 636 898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104 931 496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EIENDOMSHUSET MALLING &amp; CO AS  –  84,0 %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CAKI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ALMO CONSULT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FREAM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