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2865d88b0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76baebd004673"/>
  </p:sldMasterIdLst>
  <p:sldIdLst>
    <p:sldId xmlns:r="http://schemas.openxmlformats.org/officeDocument/2006/relationships" id="256" r:id="R35650cbfcc4242b8"/>
    <p:sldId xmlns:r="http://schemas.openxmlformats.org/officeDocument/2006/relationships" id="257" r:id="R807159d114b1477c"/>
    <p:sldId xmlns:r="http://schemas.openxmlformats.org/officeDocument/2006/relationships" id="258" r:id="R9d7c2a2eca804ffd"/>
    <p:sldId xmlns:r="http://schemas.openxmlformats.org/officeDocument/2006/relationships" id="259" r:id="R5b61055ec7c74db6"/>
    <p:sldId xmlns:r="http://schemas.openxmlformats.org/officeDocument/2006/relationships" id="260" r:id="Rcf519fb070ff497f"/>
    <p:sldId xmlns:r="http://schemas.openxmlformats.org/officeDocument/2006/relationships" id="261" r:id="R6913b2f422984c22"/>
    <p:sldId xmlns:r="http://schemas.openxmlformats.org/officeDocument/2006/relationships" id="262" r:id="R1562aeaa3f52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76baebd004673" /><Relationship Type="http://schemas.openxmlformats.org/officeDocument/2006/relationships/slide" Target="/ppt/slides/slide1.xml" Id="R35650cbfcc4242b8" /><Relationship Type="http://schemas.openxmlformats.org/officeDocument/2006/relationships/slide" Target="/ppt/slides/slide2.xml" Id="R807159d114b1477c" /><Relationship Type="http://schemas.openxmlformats.org/officeDocument/2006/relationships/slide" Target="/ppt/slides/slide3.xml" Id="R9d7c2a2eca804ffd" /><Relationship Type="http://schemas.openxmlformats.org/officeDocument/2006/relationships/slide" Target="/ppt/slides/slide4.xml" Id="R5b61055ec7c74db6" /><Relationship Type="http://schemas.openxmlformats.org/officeDocument/2006/relationships/slide" Target="/ppt/slides/slide5.xml" Id="Rcf519fb070ff497f" /><Relationship Type="http://schemas.openxmlformats.org/officeDocument/2006/relationships/slide" Target="/ppt/slides/slide6.xml" Id="R6913b2f422984c22" /><Relationship Type="http://schemas.openxmlformats.org/officeDocument/2006/relationships/slide" Target="/ppt/slides/slide7.xml" Id="R1562aeaa3f52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db725a9134e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c0ed503d7426f" /><Relationship Type="http://schemas.openxmlformats.org/officeDocument/2006/relationships/theme" Target="/ppt/slideMasters/theme/theme1.xml" Id="R4ff4d11bf448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c0ed503d7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82a91000041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3d313b2cd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7ba263e2c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74853c6274c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ddc0378ad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2d692245043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51ef19476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4 954 815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16 984 527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KILDALSEN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