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59763355ab47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6daf7f70f1405e"/>
  </p:sldMasterIdLst>
  <p:sldIdLst>
    <p:sldId xmlns:r="http://schemas.openxmlformats.org/officeDocument/2006/relationships" id="256" r:id="R96dc948f6f364d4d"/>
    <p:sldId xmlns:r="http://schemas.openxmlformats.org/officeDocument/2006/relationships" id="257" r:id="R436e1bdf3ccd4ca2"/>
    <p:sldId xmlns:r="http://schemas.openxmlformats.org/officeDocument/2006/relationships" id="258" r:id="R2a2d4579ef06478c"/>
    <p:sldId xmlns:r="http://schemas.openxmlformats.org/officeDocument/2006/relationships" id="259" r:id="R6270ff90272c4546"/>
    <p:sldId xmlns:r="http://schemas.openxmlformats.org/officeDocument/2006/relationships" id="260" r:id="R2d8de7ca4a2348d0"/>
    <p:sldId xmlns:r="http://schemas.openxmlformats.org/officeDocument/2006/relationships" id="261" r:id="R5eaade44910c45a5"/>
    <p:sldId xmlns:r="http://schemas.openxmlformats.org/officeDocument/2006/relationships" id="262" r:id="Re8658599e1ae4f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6daf7f70f1405e" /><Relationship Type="http://schemas.openxmlformats.org/officeDocument/2006/relationships/slide" Target="/ppt/slides/slide1.xml" Id="R96dc948f6f364d4d" /><Relationship Type="http://schemas.openxmlformats.org/officeDocument/2006/relationships/slide" Target="/ppt/slides/slide2.xml" Id="R436e1bdf3ccd4ca2" /><Relationship Type="http://schemas.openxmlformats.org/officeDocument/2006/relationships/slide" Target="/ppt/slides/slide3.xml" Id="R2a2d4579ef06478c" /><Relationship Type="http://schemas.openxmlformats.org/officeDocument/2006/relationships/slide" Target="/ppt/slides/slide4.xml" Id="R6270ff90272c4546" /><Relationship Type="http://schemas.openxmlformats.org/officeDocument/2006/relationships/slide" Target="/ppt/slides/slide5.xml" Id="R2d8de7ca4a2348d0" /><Relationship Type="http://schemas.openxmlformats.org/officeDocument/2006/relationships/slide" Target="/ppt/slides/slide6.xml" Id="R5eaade44910c45a5" /><Relationship Type="http://schemas.openxmlformats.org/officeDocument/2006/relationships/slide" Target="/ppt/slides/slide7.xml" Id="Re8658599e1ae4f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c4f6d20db246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ff2fc13f6459d" /><Relationship Type="http://schemas.openxmlformats.org/officeDocument/2006/relationships/theme" Target="/ppt/slideMasters/theme/theme1.xml" Id="R587be06afb9342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fff2fc13f645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3fca9d5b243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5a0eb1b824e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a65f100d745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e46f0ae124e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a933d7ab44d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b03bb248845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cefde3ce04e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MAGNOLIA SYSTEM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MAGNOLIA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MAGNOLIA SYSTEM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MAGNOLIA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MAGNOLIA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MAGNOLIA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175 235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−2 009 359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9 729 029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121 178 681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380 213 186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MAGNOLIA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 GALLO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 POLLO 2 AS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 POLLO 3 AS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SYPRIAN AS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 GALLO AS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MAGNOLIA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919 563 842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MAGNOLIA SYSTEM AS</a:t>
            </a:r>
          </a:p>
        </p:txBody>
      </p:sp>
    </p:spTree>
  </p:cSld>
  <p:clrMapOvr>
    <a:masterClrMapping xmlns:a="http://schemas.openxmlformats.org/drawingml/2006/main"/>
  </p:clrMapOvr>
</p:sld>
</file>