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c4176c1eb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38002a9dc425f"/>
  </p:sldMasterIdLst>
  <p:sldIdLst>
    <p:sldId xmlns:r="http://schemas.openxmlformats.org/officeDocument/2006/relationships" id="256" r:id="R8ad2bf95338340c6"/>
    <p:sldId xmlns:r="http://schemas.openxmlformats.org/officeDocument/2006/relationships" id="257" r:id="Rad28ea65c04d42be"/>
    <p:sldId xmlns:r="http://schemas.openxmlformats.org/officeDocument/2006/relationships" id="258" r:id="Rab894122890b4671"/>
    <p:sldId xmlns:r="http://schemas.openxmlformats.org/officeDocument/2006/relationships" id="259" r:id="R5a08bbe3c6944496"/>
    <p:sldId xmlns:r="http://schemas.openxmlformats.org/officeDocument/2006/relationships" id="260" r:id="R89ffbf5b737f4ea1"/>
    <p:sldId xmlns:r="http://schemas.openxmlformats.org/officeDocument/2006/relationships" id="261" r:id="R7db29de056d342e6"/>
    <p:sldId xmlns:r="http://schemas.openxmlformats.org/officeDocument/2006/relationships" id="262" r:id="R3106f74ba88e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38002a9dc425f" /><Relationship Type="http://schemas.openxmlformats.org/officeDocument/2006/relationships/slide" Target="/ppt/slides/slide1.xml" Id="R8ad2bf95338340c6" /><Relationship Type="http://schemas.openxmlformats.org/officeDocument/2006/relationships/slide" Target="/ppt/slides/slide2.xml" Id="Rad28ea65c04d42be" /><Relationship Type="http://schemas.openxmlformats.org/officeDocument/2006/relationships/slide" Target="/ppt/slides/slide3.xml" Id="Rab894122890b4671" /><Relationship Type="http://schemas.openxmlformats.org/officeDocument/2006/relationships/slide" Target="/ppt/slides/slide4.xml" Id="R5a08bbe3c6944496" /><Relationship Type="http://schemas.openxmlformats.org/officeDocument/2006/relationships/slide" Target="/ppt/slides/slide5.xml" Id="R89ffbf5b737f4ea1" /><Relationship Type="http://schemas.openxmlformats.org/officeDocument/2006/relationships/slide" Target="/ppt/slides/slide6.xml" Id="R7db29de056d342e6" /><Relationship Type="http://schemas.openxmlformats.org/officeDocument/2006/relationships/slide" Target="/ppt/slides/slide7.xml" Id="R3106f74ba88e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a85948740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bea1a52d54789" /><Relationship Type="http://schemas.openxmlformats.org/officeDocument/2006/relationships/theme" Target="/ppt/slideMasters/theme/theme1.xml" Id="R5cfb49b2e7bb46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bbea1a52d5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6de2cb586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fab7b80a5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adee1adaa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fa177551f42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5a2d18a77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1ebd713f040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62050a05941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19 987 890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6 700 139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919 563 753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