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9c881f18349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0c06098d54c15"/>
  </p:sldMasterIdLst>
  <p:sldIdLst>
    <p:sldId xmlns:r="http://schemas.openxmlformats.org/officeDocument/2006/relationships" id="256" r:id="R3f7a7a478db1490b"/>
    <p:sldId xmlns:r="http://schemas.openxmlformats.org/officeDocument/2006/relationships" id="257" r:id="R26ac76b84fa640b4"/>
    <p:sldId xmlns:r="http://schemas.openxmlformats.org/officeDocument/2006/relationships" id="258" r:id="Rf87f63b0567549d7"/>
    <p:sldId xmlns:r="http://schemas.openxmlformats.org/officeDocument/2006/relationships" id="259" r:id="Rd05c2c11cb224e4d"/>
    <p:sldId xmlns:r="http://schemas.openxmlformats.org/officeDocument/2006/relationships" id="260" r:id="R2e93df01b73046d0"/>
    <p:sldId xmlns:r="http://schemas.openxmlformats.org/officeDocument/2006/relationships" id="261" r:id="Rdef9f4ecf6f944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0c06098d54c15" /><Relationship Type="http://schemas.openxmlformats.org/officeDocument/2006/relationships/slide" Target="/ppt/slides/slide1.xml" Id="R3f7a7a478db1490b" /><Relationship Type="http://schemas.openxmlformats.org/officeDocument/2006/relationships/slide" Target="/ppt/slides/slide2.xml" Id="R26ac76b84fa640b4" /><Relationship Type="http://schemas.openxmlformats.org/officeDocument/2006/relationships/slide" Target="/ppt/slides/slide3.xml" Id="Rf87f63b0567549d7" /><Relationship Type="http://schemas.openxmlformats.org/officeDocument/2006/relationships/slide" Target="/ppt/slides/slide4.xml" Id="Rd05c2c11cb224e4d" /><Relationship Type="http://schemas.openxmlformats.org/officeDocument/2006/relationships/slide" Target="/ppt/slides/slide5.xml" Id="R2e93df01b73046d0" /><Relationship Type="http://schemas.openxmlformats.org/officeDocument/2006/relationships/slide" Target="/ppt/slides/slide6.xml" Id="Rdef9f4ecf6f944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b592e0cbd46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0034bb31942b7" /><Relationship Type="http://schemas.openxmlformats.org/officeDocument/2006/relationships/theme" Target="/ppt/slideMasters/theme/theme1.xml" Id="R6493c7e6605f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0034bb31942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911b55fe4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4b91ca63940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ae11da7d740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408fcf75b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14dbe8f6f4d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ee9b775ee4a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919 563 753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