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7049a5028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40386ddb84214"/>
  </p:sldMasterIdLst>
  <p:sldIdLst>
    <p:sldId xmlns:r="http://schemas.openxmlformats.org/officeDocument/2006/relationships" id="256" r:id="R4f670fa9fd624c3f"/>
    <p:sldId xmlns:r="http://schemas.openxmlformats.org/officeDocument/2006/relationships" id="257" r:id="R93ab2d571e9e467e"/>
    <p:sldId xmlns:r="http://schemas.openxmlformats.org/officeDocument/2006/relationships" id="258" r:id="Ra3e70ff96ca84872"/>
    <p:sldId xmlns:r="http://schemas.openxmlformats.org/officeDocument/2006/relationships" id="259" r:id="Raa327e30a77a450a"/>
    <p:sldId xmlns:r="http://schemas.openxmlformats.org/officeDocument/2006/relationships" id="260" r:id="R2a0cbd54859f4546"/>
    <p:sldId xmlns:r="http://schemas.openxmlformats.org/officeDocument/2006/relationships" id="261" r:id="R91213f6997bf4503"/>
    <p:sldId xmlns:r="http://schemas.openxmlformats.org/officeDocument/2006/relationships" id="262" r:id="Rf6fe5ecc606e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40386ddb84214" /><Relationship Type="http://schemas.openxmlformats.org/officeDocument/2006/relationships/slide" Target="/ppt/slides/slide1.xml" Id="R4f670fa9fd624c3f" /><Relationship Type="http://schemas.openxmlformats.org/officeDocument/2006/relationships/slide" Target="/ppt/slides/slide2.xml" Id="R93ab2d571e9e467e" /><Relationship Type="http://schemas.openxmlformats.org/officeDocument/2006/relationships/slide" Target="/ppt/slides/slide3.xml" Id="Ra3e70ff96ca84872" /><Relationship Type="http://schemas.openxmlformats.org/officeDocument/2006/relationships/slide" Target="/ppt/slides/slide4.xml" Id="Raa327e30a77a450a" /><Relationship Type="http://schemas.openxmlformats.org/officeDocument/2006/relationships/slide" Target="/ppt/slides/slide5.xml" Id="R2a0cbd54859f4546" /><Relationship Type="http://schemas.openxmlformats.org/officeDocument/2006/relationships/slide" Target="/ppt/slides/slide6.xml" Id="R91213f6997bf4503" /><Relationship Type="http://schemas.openxmlformats.org/officeDocument/2006/relationships/slide" Target="/ppt/slides/slide7.xml" Id="Rf6fe5ecc606e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460e1bbda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09cdcf404fcb" /><Relationship Type="http://schemas.openxmlformats.org/officeDocument/2006/relationships/theme" Target="/ppt/slideMasters/theme/theme1.xml" Id="Rc3ea67005110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e09cdcf40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758a2dc3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a2c9ef5b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ecd6d0a42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fc19965c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65fa9cf5a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ed4b8361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87a6a39f5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