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f351063bc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a73baf4d3401c"/>
  </p:sldMasterIdLst>
  <p:sldIdLst>
    <p:sldId xmlns:r="http://schemas.openxmlformats.org/officeDocument/2006/relationships" id="256" r:id="R668a380276a34161"/>
    <p:sldId xmlns:r="http://schemas.openxmlformats.org/officeDocument/2006/relationships" id="257" r:id="R7f27e3f525d744c9"/>
    <p:sldId xmlns:r="http://schemas.openxmlformats.org/officeDocument/2006/relationships" id="258" r:id="Re09dc2fcccb84623"/>
    <p:sldId xmlns:r="http://schemas.openxmlformats.org/officeDocument/2006/relationships" id="259" r:id="R388be8fd4d5742dd"/>
    <p:sldId xmlns:r="http://schemas.openxmlformats.org/officeDocument/2006/relationships" id="260" r:id="R6c0cef2ce04e40d4"/>
    <p:sldId xmlns:r="http://schemas.openxmlformats.org/officeDocument/2006/relationships" id="261" r:id="Re11d9c3946314778"/>
    <p:sldId xmlns:r="http://schemas.openxmlformats.org/officeDocument/2006/relationships" id="262" r:id="Rfa8a337dbd1b4e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a73baf4d3401c" /><Relationship Type="http://schemas.openxmlformats.org/officeDocument/2006/relationships/slide" Target="/ppt/slides/slide1.xml" Id="R668a380276a34161" /><Relationship Type="http://schemas.openxmlformats.org/officeDocument/2006/relationships/slide" Target="/ppt/slides/slide2.xml" Id="R7f27e3f525d744c9" /><Relationship Type="http://schemas.openxmlformats.org/officeDocument/2006/relationships/slide" Target="/ppt/slides/slide3.xml" Id="Re09dc2fcccb84623" /><Relationship Type="http://schemas.openxmlformats.org/officeDocument/2006/relationships/slide" Target="/ppt/slides/slide4.xml" Id="R388be8fd4d5742dd" /><Relationship Type="http://schemas.openxmlformats.org/officeDocument/2006/relationships/slide" Target="/ppt/slides/slide5.xml" Id="R6c0cef2ce04e40d4" /><Relationship Type="http://schemas.openxmlformats.org/officeDocument/2006/relationships/slide" Target="/ppt/slides/slide6.xml" Id="Re11d9c3946314778" /><Relationship Type="http://schemas.openxmlformats.org/officeDocument/2006/relationships/slide" Target="/ppt/slides/slide7.xml" Id="Rfa8a337dbd1b4e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662af2a3d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59360d9924fee" /><Relationship Type="http://schemas.openxmlformats.org/officeDocument/2006/relationships/theme" Target="/ppt/slideMasters/theme/theme1.xml" Id="Rf71d09cce55d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059360d992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dc6ff62e2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354527554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95add7bfe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987e4577b4b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c9f7b9947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470b1cb6e44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b063ab6a1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GALLO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GALLO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25 403 109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27 934 883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JØRGEN BJONER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919 522 623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