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70b41bfb8545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b51faa3624700"/>
  </p:sldMasterIdLst>
  <p:sldIdLst>
    <p:sldId xmlns:r="http://schemas.openxmlformats.org/officeDocument/2006/relationships" id="256" r:id="R7fa0d5c8a48e43b2"/>
    <p:sldId xmlns:r="http://schemas.openxmlformats.org/officeDocument/2006/relationships" id="257" r:id="R71b07be5bbaf44f7"/>
    <p:sldId xmlns:r="http://schemas.openxmlformats.org/officeDocument/2006/relationships" id="258" r:id="Re94cf80cc4964341"/>
    <p:sldId xmlns:r="http://schemas.openxmlformats.org/officeDocument/2006/relationships" id="259" r:id="R9960eb9fb09c4a35"/>
    <p:sldId xmlns:r="http://schemas.openxmlformats.org/officeDocument/2006/relationships" id="260" r:id="R02635e66b2a34463"/>
    <p:sldId xmlns:r="http://schemas.openxmlformats.org/officeDocument/2006/relationships" id="261" r:id="Rd6991988eb5948df"/>
    <p:sldId xmlns:r="http://schemas.openxmlformats.org/officeDocument/2006/relationships" id="262" r:id="Rc1b964289467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b51faa3624700" /><Relationship Type="http://schemas.openxmlformats.org/officeDocument/2006/relationships/slide" Target="/ppt/slides/slide1.xml" Id="R7fa0d5c8a48e43b2" /><Relationship Type="http://schemas.openxmlformats.org/officeDocument/2006/relationships/slide" Target="/ppt/slides/slide2.xml" Id="R71b07be5bbaf44f7" /><Relationship Type="http://schemas.openxmlformats.org/officeDocument/2006/relationships/slide" Target="/ppt/slides/slide3.xml" Id="Re94cf80cc4964341" /><Relationship Type="http://schemas.openxmlformats.org/officeDocument/2006/relationships/slide" Target="/ppt/slides/slide4.xml" Id="R9960eb9fb09c4a35" /><Relationship Type="http://schemas.openxmlformats.org/officeDocument/2006/relationships/slide" Target="/ppt/slides/slide5.xml" Id="R02635e66b2a34463" /><Relationship Type="http://schemas.openxmlformats.org/officeDocument/2006/relationships/slide" Target="/ppt/slides/slide6.xml" Id="Rd6991988eb5948df" /><Relationship Type="http://schemas.openxmlformats.org/officeDocument/2006/relationships/slide" Target="/ppt/slides/slide7.xml" Id="Rc1b964289467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b529d46a0d4e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a0c8b614e4d98" /><Relationship Type="http://schemas.openxmlformats.org/officeDocument/2006/relationships/theme" Target="/ppt/slideMasters/theme/theme1.xml" Id="Rd23ecde98859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4a0c8b614e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7029008cf46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8d049bc16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5ee6651fe40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f008f4af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0b3337578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b3b0285eb46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71609b66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BAKKESTØLVEGEN 81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40 864 072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19 609 276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15 793 698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321 844 692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348 489 423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Vestlia Resort AS, 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BAKKESTØLVEGEN 81 AS</a:t>
            </a:r>
          </a:p>
        </p:txBody>
      </p:sp>
    </p:spTree>
  </p:cSld>
  <p:clrMapOvr>
    <a:masterClrMapping xmlns:a="http://schemas.openxmlformats.org/drawingml/2006/main"/>
  </p:clrMapOvr>
</p:sld>
</file>