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368e78b2d7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e89715a7c4b43"/>
  </p:sldMasterIdLst>
  <p:sldIdLst>
    <p:sldId xmlns:r="http://schemas.openxmlformats.org/officeDocument/2006/relationships" id="256" r:id="R7765de8fdc914a0f"/>
    <p:sldId xmlns:r="http://schemas.openxmlformats.org/officeDocument/2006/relationships" id="257" r:id="R8d1fcff856ef4de8"/>
    <p:sldId xmlns:r="http://schemas.openxmlformats.org/officeDocument/2006/relationships" id="258" r:id="Rbe080ae6c0124c88"/>
    <p:sldId xmlns:r="http://schemas.openxmlformats.org/officeDocument/2006/relationships" id="259" r:id="R2e8812369cd747e7"/>
    <p:sldId xmlns:r="http://schemas.openxmlformats.org/officeDocument/2006/relationships" id="260" r:id="R68ccf841ad4b4d20"/>
    <p:sldId xmlns:r="http://schemas.openxmlformats.org/officeDocument/2006/relationships" id="261" r:id="R8c15cac5a93d40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e89715a7c4b43" /><Relationship Type="http://schemas.openxmlformats.org/officeDocument/2006/relationships/slide" Target="/ppt/slides/slide1.xml" Id="R7765de8fdc914a0f" /><Relationship Type="http://schemas.openxmlformats.org/officeDocument/2006/relationships/slide" Target="/ppt/slides/slide2.xml" Id="R8d1fcff856ef4de8" /><Relationship Type="http://schemas.openxmlformats.org/officeDocument/2006/relationships/slide" Target="/ppt/slides/slide3.xml" Id="Rbe080ae6c0124c88" /><Relationship Type="http://schemas.openxmlformats.org/officeDocument/2006/relationships/slide" Target="/ppt/slides/slide4.xml" Id="R2e8812369cd747e7" /><Relationship Type="http://schemas.openxmlformats.org/officeDocument/2006/relationships/slide" Target="/ppt/slides/slide5.xml" Id="R68ccf841ad4b4d20" /><Relationship Type="http://schemas.openxmlformats.org/officeDocument/2006/relationships/slide" Target="/ppt/slides/slide6.xml" Id="R8c15cac5a93d40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4fa04f530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47216aa9a4c83" /><Relationship Type="http://schemas.openxmlformats.org/officeDocument/2006/relationships/theme" Target="/ppt/slideMasters/theme/theme1.xml" Id="Re066239e650942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247216aa9a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42e3b3ef1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d63113101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64b57094a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51353f79443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0654f1ca74e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6dc2d752c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BAKKESTØLVEGEN 81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Vestlia Resort AS, Bakkestølvegen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mail@vestlia.no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919 522 283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BAKKESTØLVEGEN 81 AS</a:t>
            </a:r>
          </a:p>
        </p:txBody>
      </p:sp>
    </p:spTree>
  </p:cSld>
  <p:clrMapOvr>
    <a:masterClrMapping xmlns:a="http://schemas.openxmlformats.org/drawingml/2006/main"/>
  </p:clrMapOvr>
</p:sld>
</file>