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fa46c97ec4c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cc9a8fd554330"/>
  </p:sldMasterIdLst>
  <p:sldIdLst>
    <p:sldId xmlns:r="http://schemas.openxmlformats.org/officeDocument/2006/relationships" id="256" r:id="R91e71b339d774144"/>
    <p:sldId xmlns:r="http://schemas.openxmlformats.org/officeDocument/2006/relationships" id="257" r:id="Re3db57c26b594186"/>
    <p:sldId xmlns:r="http://schemas.openxmlformats.org/officeDocument/2006/relationships" id="258" r:id="R80df0f4d8fc34101"/>
    <p:sldId xmlns:r="http://schemas.openxmlformats.org/officeDocument/2006/relationships" id="259" r:id="R00d2d8e795b64774"/>
    <p:sldId xmlns:r="http://schemas.openxmlformats.org/officeDocument/2006/relationships" id="260" r:id="Rc319e12540004672"/>
    <p:sldId xmlns:r="http://schemas.openxmlformats.org/officeDocument/2006/relationships" id="261" r:id="Re30ffb9548fe4e8e"/>
    <p:sldId xmlns:r="http://schemas.openxmlformats.org/officeDocument/2006/relationships" id="262" r:id="R81b45ba954e8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cc9a8fd554330" /><Relationship Type="http://schemas.openxmlformats.org/officeDocument/2006/relationships/slide" Target="/ppt/slides/slide1.xml" Id="R91e71b339d774144" /><Relationship Type="http://schemas.openxmlformats.org/officeDocument/2006/relationships/slide" Target="/ppt/slides/slide2.xml" Id="Re3db57c26b594186" /><Relationship Type="http://schemas.openxmlformats.org/officeDocument/2006/relationships/slide" Target="/ppt/slides/slide3.xml" Id="R80df0f4d8fc34101" /><Relationship Type="http://schemas.openxmlformats.org/officeDocument/2006/relationships/slide" Target="/ppt/slides/slide4.xml" Id="R00d2d8e795b64774" /><Relationship Type="http://schemas.openxmlformats.org/officeDocument/2006/relationships/slide" Target="/ppt/slides/slide5.xml" Id="Rc319e12540004672" /><Relationship Type="http://schemas.openxmlformats.org/officeDocument/2006/relationships/slide" Target="/ppt/slides/slide6.xml" Id="Re30ffb9548fe4e8e" /><Relationship Type="http://schemas.openxmlformats.org/officeDocument/2006/relationships/slide" Target="/ppt/slides/slide7.xml" Id="R81b45ba954e8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061936b15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ab1fe5917438a" /><Relationship Type="http://schemas.openxmlformats.org/officeDocument/2006/relationships/theme" Target="/ppt/slideMasters/theme/theme1.xml" Id="R2695a1c87b4e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ab1fe5917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97322700b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30c24195a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995fad410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184019bf2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7bce933d4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b8a9dd0de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5b11a2655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TANTALUM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258 936 000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HØEGH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