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55a551eef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bfe937fca4546"/>
  </p:sldMasterIdLst>
  <p:sldIdLst>
    <p:sldId xmlns:r="http://schemas.openxmlformats.org/officeDocument/2006/relationships" id="256" r:id="Re5d9acb8caa44516"/>
    <p:sldId xmlns:r="http://schemas.openxmlformats.org/officeDocument/2006/relationships" id="257" r:id="Ra51379d139f642c5"/>
    <p:sldId xmlns:r="http://schemas.openxmlformats.org/officeDocument/2006/relationships" id="258" r:id="R5ad8c5b7cfb64eab"/>
    <p:sldId xmlns:r="http://schemas.openxmlformats.org/officeDocument/2006/relationships" id="259" r:id="R4319a4d8e143453b"/>
    <p:sldId xmlns:r="http://schemas.openxmlformats.org/officeDocument/2006/relationships" id="260" r:id="R62ebc90ed5484dd2"/>
    <p:sldId xmlns:r="http://schemas.openxmlformats.org/officeDocument/2006/relationships" id="261" r:id="Rd8cd72dfe76d40c3"/>
    <p:sldId xmlns:r="http://schemas.openxmlformats.org/officeDocument/2006/relationships" id="262" r:id="R49fdc1c74b3f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fe937fca4546" /><Relationship Type="http://schemas.openxmlformats.org/officeDocument/2006/relationships/slide" Target="/ppt/slides/slide1.xml" Id="Re5d9acb8caa44516" /><Relationship Type="http://schemas.openxmlformats.org/officeDocument/2006/relationships/slide" Target="/ppt/slides/slide2.xml" Id="Ra51379d139f642c5" /><Relationship Type="http://schemas.openxmlformats.org/officeDocument/2006/relationships/slide" Target="/ppt/slides/slide3.xml" Id="R5ad8c5b7cfb64eab" /><Relationship Type="http://schemas.openxmlformats.org/officeDocument/2006/relationships/slide" Target="/ppt/slides/slide4.xml" Id="R4319a4d8e143453b" /><Relationship Type="http://schemas.openxmlformats.org/officeDocument/2006/relationships/slide" Target="/ppt/slides/slide5.xml" Id="R62ebc90ed5484dd2" /><Relationship Type="http://schemas.openxmlformats.org/officeDocument/2006/relationships/slide" Target="/ppt/slides/slide6.xml" Id="Rd8cd72dfe76d40c3" /><Relationship Type="http://schemas.openxmlformats.org/officeDocument/2006/relationships/slide" Target="/ppt/slides/slide7.xml" Id="R49fdc1c74b3f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6f724a6ae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525ffbf94592" /><Relationship Type="http://schemas.openxmlformats.org/officeDocument/2006/relationships/theme" Target="/ppt/slideMasters/theme/theme1.xml" Id="Rf90408b3cdcd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c525ffbf9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525f38b5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dd76cbbfa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590dd86c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cc6f9306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12bf76e3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5b6d3999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83609034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HØEGH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