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d330a1e1941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dcc6319314343"/>
  </p:sldMasterIdLst>
  <p:sldIdLst>
    <p:sldId xmlns:r="http://schemas.openxmlformats.org/officeDocument/2006/relationships" id="256" r:id="R4187347e30654839"/>
    <p:sldId xmlns:r="http://schemas.openxmlformats.org/officeDocument/2006/relationships" id="257" r:id="R8b39edb9a516411d"/>
    <p:sldId xmlns:r="http://schemas.openxmlformats.org/officeDocument/2006/relationships" id="258" r:id="Raf8e3dffe9ff49cd"/>
    <p:sldId xmlns:r="http://schemas.openxmlformats.org/officeDocument/2006/relationships" id="259" r:id="Rb0d2ff0d1c6542f0"/>
    <p:sldId xmlns:r="http://schemas.openxmlformats.org/officeDocument/2006/relationships" id="260" r:id="R26ef1fda989945d5"/>
    <p:sldId xmlns:r="http://schemas.openxmlformats.org/officeDocument/2006/relationships" id="261" r:id="R3f3ecbb32ee54162"/>
    <p:sldId xmlns:r="http://schemas.openxmlformats.org/officeDocument/2006/relationships" id="262" r:id="R74490ba27d33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dcc6319314343" /><Relationship Type="http://schemas.openxmlformats.org/officeDocument/2006/relationships/slide" Target="/ppt/slides/slide1.xml" Id="R4187347e30654839" /><Relationship Type="http://schemas.openxmlformats.org/officeDocument/2006/relationships/slide" Target="/ppt/slides/slide2.xml" Id="R8b39edb9a516411d" /><Relationship Type="http://schemas.openxmlformats.org/officeDocument/2006/relationships/slide" Target="/ppt/slides/slide3.xml" Id="Raf8e3dffe9ff49cd" /><Relationship Type="http://schemas.openxmlformats.org/officeDocument/2006/relationships/slide" Target="/ppt/slides/slide4.xml" Id="Rb0d2ff0d1c6542f0" /><Relationship Type="http://schemas.openxmlformats.org/officeDocument/2006/relationships/slide" Target="/ppt/slides/slide5.xml" Id="R26ef1fda989945d5" /><Relationship Type="http://schemas.openxmlformats.org/officeDocument/2006/relationships/slide" Target="/ppt/slides/slide6.xml" Id="R3f3ecbb32ee54162" /><Relationship Type="http://schemas.openxmlformats.org/officeDocument/2006/relationships/slide" Target="/ppt/slides/slide7.xml" Id="R74490ba27d33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aa6325293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6f8549fe7477e" /><Relationship Type="http://schemas.openxmlformats.org/officeDocument/2006/relationships/theme" Target="/ppt/slideMasters/theme/theme1.xml" Id="R123aba76df6d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6f8549fe7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8418ecd1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adc2f8fae46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dd33d839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c91658d57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3ac18c90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6ef0d470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0cf9d2bc1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